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rata"/>
      <p:regular r:id="rId30"/>
    </p:embeddedFont>
    <p:embeddedFont>
      <p:font typeface="Montserrat SemiBold"/>
      <p:regular r:id="rId31"/>
      <p:bold r:id="rId32"/>
      <p:italic r:id="rId33"/>
      <p:boldItalic r:id="rId34"/>
    </p:embeddedFont>
    <p:embeddedFont>
      <p:font typeface="Raleway"/>
      <p:regular r:id="rId35"/>
      <p:bold r:id="rId36"/>
      <p:italic r:id="rId37"/>
      <p:boldItalic r:id="rId38"/>
    </p:embeddedFont>
    <p:embeddedFont>
      <p:font typeface="Roboto"/>
      <p:regular r:id="rId39"/>
      <p:bold r:id="rId40"/>
      <p:italic r:id="rId41"/>
      <p:boldItalic r:id="rId42"/>
    </p:embeddedFont>
    <p:embeddedFont>
      <p:font typeface="Montserrat"/>
      <p:regular r:id="rId43"/>
      <p:bold r:id="rId44"/>
      <p:italic r:id="rId45"/>
      <p:boldItalic r:id="rId46"/>
    </p:embeddedFont>
    <p:embeddedFont>
      <p:font typeface="Poppins"/>
      <p:regular r:id="rId47"/>
      <p:bold r:id="rId48"/>
      <p:italic r:id="rId49"/>
      <p:boldItalic r:id="rId50"/>
    </p:embeddedFont>
    <p:embeddedFont>
      <p:font typeface="Bebas Neue"/>
      <p:regular r:id="rId51"/>
    </p:embeddedFont>
    <p:embeddedFont>
      <p:font typeface="Abel"/>
      <p:regular r:id="rId52"/>
    </p:embeddedFont>
    <p:embeddedFont>
      <p:font typeface="Montserrat Extra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4C26A6-05C7-4A41-96E7-7794EA10457E}">
  <a:tblStyle styleId="{CC4C26A6-05C7-4A41-96E7-7794EA1045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regular.fntdata"/><Relationship Id="rId30" Type="http://schemas.openxmlformats.org/officeDocument/2006/relationships/font" Target="fonts/Prata-regular.fntdata"/><Relationship Id="rId33" Type="http://schemas.openxmlformats.org/officeDocument/2006/relationships/font" Target="fonts/MontserratSemiBold-italic.fntdata"/><Relationship Id="rId32" Type="http://schemas.openxmlformats.org/officeDocument/2006/relationships/font" Target="fonts/MontserratSemiBold-bold.fntdata"/><Relationship Id="rId35" Type="http://schemas.openxmlformats.org/officeDocument/2006/relationships/font" Target="fonts/Raleway-regular.fntdata"/><Relationship Id="rId34" Type="http://schemas.openxmlformats.org/officeDocument/2006/relationships/font" Target="fonts/MontserratSemiBold-boldItalic.fntdata"/><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oboto-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ebasNeue-regular.fntdata"/><Relationship Id="rId50" Type="http://schemas.openxmlformats.org/officeDocument/2006/relationships/font" Target="fonts/Poppins-boldItalic.fntdata"/><Relationship Id="rId53" Type="http://schemas.openxmlformats.org/officeDocument/2006/relationships/font" Target="fonts/MontserratExtraLight-regular.fntdata"/><Relationship Id="rId52" Type="http://schemas.openxmlformats.org/officeDocument/2006/relationships/font" Target="fonts/Abel-regular.fntdata"/><Relationship Id="rId11" Type="http://schemas.openxmlformats.org/officeDocument/2006/relationships/slide" Target="slides/slide6.xml"/><Relationship Id="rId55" Type="http://schemas.openxmlformats.org/officeDocument/2006/relationships/font" Target="fonts/MontserratExtraLight-italic.fntdata"/><Relationship Id="rId10" Type="http://schemas.openxmlformats.org/officeDocument/2006/relationships/slide" Target="slides/slide5.xml"/><Relationship Id="rId54" Type="http://schemas.openxmlformats.org/officeDocument/2006/relationships/font" Target="fonts/MontserratExtra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MontserratExtra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2c7f3c63abf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2c7f3c63abf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Titanic left England, heading to New York. It picked up most of its passengers in Southampton made 2 stops before it headed to New York where the ship hit an iceberg and sank in the middle of the north Atlantic Ocean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2c7f3c63abf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2c7f3c63abf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2c93a92e9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2c93a92e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2c93a92e9f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0" name="Google Shape;3440;g2c93a92e9f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g2c7f3c63abf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9" name="Google Shape;3459;g2c7f3c63abf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Evaluation Results: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Logistic Regression: Achieved an accuracy of 79.33%, with precision at 77.61% and recall at 70.27%.</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Decision Tree: Showed comparable performance with an accuracy of 79.33%, precision of 76.06%, and recall of 72.97%.</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Random Forest: Demonstrated the highest accuracy at 82.68%, with precision and recall at 82.09% and 74.32%, respectively.</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SVM: Yielded lower accuracy at 66.48%, with a precision of 76.92% and a notably low recall of 27.03%.</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XGBoost: Achieved an accuracy of 80.45%, with precision, recall, and F1-score at 81.97%, 67.57%, and 73.48%, respectively.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Real-life Implications: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Logistic Regression and Decision Tree models offer a balanced trade-off between precision and recall, suitable for scenarios where both false positives and false negatives are equally concerning.</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Random Forest emerges as the top performer in terms of overall accuracy, making it a reliable choice for applications prioritizing correct predictions.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SVM, while having a high precision, exhibits a challenge in identifying true positives, suggesting potential issues in correctly classifying survival outcomes.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XGBoost provides a robust balance between precision and recall, making it suitable for scenarios where achieving a balance between correctly identifying survivors and minimizing false predictions is crucial.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g2c8467032f4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2c8467032f4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2c8467032f4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2c8467032f4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a:t>
            </a:r>
            <a:r>
              <a:rPr lang="en" sz="3000"/>
              <a:t>random </a:t>
            </a:r>
            <a:r>
              <a:rPr lang="en" sz="3000"/>
              <a:t>forest classifier model predicted the following three features with the highest probability of surviving</a:t>
            </a:r>
            <a:r>
              <a:rPr lang="en" sz="3000"/>
              <a:t>:</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Gender- women had the highest chance of surviving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1st class - being in 1st class gave a person the 2nd highest chance of surviving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Age- after we replaced the missing values in the age column with the substituted values this feature had the 3rd highest chance</a:t>
            </a:r>
            <a:endParaRPr sz="3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8" name="Shape 3708"/>
        <p:cNvGrpSpPr/>
        <p:nvPr/>
      </p:nvGrpSpPr>
      <p:grpSpPr>
        <a:xfrm>
          <a:off x="0" y="0"/>
          <a:ext cx="0" cy="0"/>
          <a:chOff x="0" y="0"/>
          <a:chExt cx="0" cy="0"/>
        </a:xfrm>
      </p:grpSpPr>
      <p:sp>
        <p:nvSpPr>
          <p:cNvPr id="3709" name="Google Shape;3709;g2c8f000c10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0" name="Google Shape;3710;g2c8f000c10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These bar graphs give us a visual account of survivability by gender</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As you can see the number of men on the ship is a lot higher than the number of women on the ship. </a:t>
            </a:r>
            <a:endParaRPr sz="3000"/>
          </a:p>
          <a:p>
            <a:pPr indent="0" lvl="0" marL="0" rtl="0" algn="l">
              <a:spcBef>
                <a:spcPts val="0"/>
              </a:spcBef>
              <a:spcAft>
                <a:spcPts val="0"/>
              </a:spcAft>
              <a:buNone/>
            </a:pPr>
            <a:r>
              <a:rPr lang="en" sz="3000"/>
              <a:t>Interestingly enough, women </a:t>
            </a:r>
            <a:r>
              <a:rPr lang="en" sz="3000"/>
              <a:t>outlived</a:t>
            </a:r>
            <a:r>
              <a:rPr lang="en" sz="3000"/>
              <a:t> men by about 2:1.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There could be a number of factors that explain this but it is well known at that time in history it was</a:t>
            </a:r>
            <a:endParaRPr sz="3000"/>
          </a:p>
          <a:p>
            <a:pPr indent="0" lvl="0" marL="0" rtl="0" algn="l">
              <a:spcBef>
                <a:spcPts val="0"/>
              </a:spcBef>
              <a:spcAft>
                <a:spcPts val="0"/>
              </a:spcAft>
              <a:buNone/>
            </a:pPr>
            <a:r>
              <a:rPr lang="en" sz="3000"/>
              <a:t>“Women and Children first”</a:t>
            </a:r>
            <a:endParaRPr sz="3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g2c8f000c101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2" name="Google Shape;3722;g2c8f000c10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As we review the </a:t>
            </a:r>
            <a:r>
              <a:rPr lang="en" sz="3000"/>
              <a:t>statistics</a:t>
            </a:r>
            <a:r>
              <a:rPr lang="en" sz="3000"/>
              <a:t> for </a:t>
            </a:r>
            <a:r>
              <a:rPr lang="en" sz="3000"/>
              <a:t>survival</a:t>
            </a:r>
            <a:r>
              <a:rPr lang="en" sz="3000"/>
              <a:t> by class we see that 1st class had the highest amount of survival in both </a:t>
            </a:r>
            <a:r>
              <a:rPr lang="en" sz="3000"/>
              <a:t>absolute</a:t>
            </a:r>
            <a:r>
              <a:rPr lang="en" sz="3000"/>
              <a:t> and percentage terms.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It should be noted that although the third class cabins had the highest number of passengers, its percentage of survivors was the lowest.</a:t>
            </a:r>
            <a:endParaRPr sz="3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g2c8467032f4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3" name="Google Shape;3733;g2c8467032f4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If our imputed values accurately </a:t>
            </a:r>
            <a:r>
              <a:rPr lang="en" sz="3000"/>
              <a:t>represent</a:t>
            </a:r>
            <a:r>
              <a:rPr lang="en" sz="3000"/>
              <a:t> the age of the </a:t>
            </a:r>
            <a:r>
              <a:rPr lang="en" sz="3000"/>
              <a:t>passengers</a:t>
            </a:r>
            <a:r>
              <a:rPr lang="en" sz="3000"/>
              <a:t> then our model suggest the 0-18 year old age group had the third highest survivability rate.</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And now I will turn it back to andi to wrap things up.</a:t>
            </a:r>
            <a:endParaRPr sz="3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227c7f06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227c7f0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crew.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g2c8467032f4_2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3" name="Google Shape;3743;g2c8467032f4_2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There's been a collision. Everyone, stay calm and follow instructions. We must evacuate the ship immediately.</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We need to get to the lifeboats. Follow 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2c8f000c101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2c8f000c101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FFFFF"/>
                </a:highlight>
              </a:rPr>
              <a:t>First-class passengers had higher survival chances due to their proximity to lifeboats and priority during evacuation, compared to second and third class. Room location also mattered; those closer to lifeboats or on upper decks were more likely to survive  than those farther away or on lower decks.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2c8467032f4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2c8467032f4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136193b10b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136193b10b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film "Titanic" shows the consequences of negligence, as the ship's sinking was a result of preventable human errors. </a:t>
            </a:r>
            <a:r>
              <a:rPr lang="en" sz="1200">
                <a:solidFill>
                  <a:srgbClr val="0D0D0D"/>
                </a:solidFill>
                <a:highlight>
                  <a:srgbClr val="FFFFFF"/>
                </a:highlight>
                <a:latin typeface="Roboto"/>
                <a:ea typeface="Roboto"/>
                <a:cs typeface="Roboto"/>
                <a:sym typeface="Roboto"/>
              </a:rPr>
              <a:t> The belief that the ship was unsinkable, lead to inadequate safety measures and a lack of preparation for a potential disaster. Despite being designed to accommodate up to 64 lifeboats, the Titanic carried only 20 lifeboats and four additional collapsible boats. This was insufficient for the number of passengers and crew on board.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1" name="Shape 3851"/>
        <p:cNvGrpSpPr/>
        <p:nvPr/>
      </p:nvGrpSpPr>
      <p:grpSpPr>
        <a:xfrm>
          <a:off x="0" y="0"/>
          <a:ext cx="0" cy="0"/>
          <a:chOff x="0" y="0"/>
          <a:chExt cx="0" cy="0"/>
        </a:xfrm>
      </p:grpSpPr>
      <p:sp>
        <p:nvSpPr>
          <p:cNvPr id="3852" name="Google Shape;3852;g2c7f3c63abf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3" name="Google Shape;3853;g2c7f3c63abf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you see, folks, this fancy machine learning stuff has confirmed what we all knew about the "women and children first" rule during our Titanic evacuation. It's like a nod to history, showing how society's ways can really shape who makes it out alive. But it isn’t just about that. This analysis dives deep, shining a light on how bigger social issues play into who sinks or swims. So what's the takeaway? We gotta use these insights to plan better for emergencies, make smarter predictions, and most importantly, remember the human side of all this data stuff. Let's steer towards a future where everyone's got a fair chance, shall we?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1261ca42b6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1261ca42b6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 'round, dear passengers, as we unravel the mystery of our Titanic voyage through the lens of machine learning! Behold, the grand revelation: data, journey, models, and results during our evacuation.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1227c7f06a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1227c7f06a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We used the Titanic Dataset to explore what affected whether people lived or died. This dataset has a lot of information about the passengers that could help us identify  the features that impacted their survival the most. </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c7f3c63a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c7f3c63a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our study, we found data on </a:t>
            </a:r>
            <a:r>
              <a:rPr lang="en"/>
              <a:t>titanic</a:t>
            </a:r>
            <a:r>
              <a:rPr lang="en"/>
              <a:t> passengers from Kaggle, </a:t>
            </a:r>
            <a:endParaRPr/>
          </a:p>
          <a:p>
            <a:pPr indent="0" lvl="0" marL="0" rtl="0" algn="l">
              <a:spcBef>
                <a:spcPts val="0"/>
              </a:spcBef>
              <a:spcAft>
                <a:spcPts val="0"/>
              </a:spcAft>
              <a:buNone/>
            </a:pPr>
            <a:r>
              <a:rPr lang="en"/>
              <a:t>We wanted to do a thorough study. We started by doing a </a:t>
            </a:r>
            <a:r>
              <a:rPr lang="en"/>
              <a:t>value count. To understand the passengers background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what we found: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 of 891 people, 571 were male and 314 were female.</a:t>
            </a:r>
            <a:endParaRPr/>
          </a:p>
          <a:p>
            <a:pPr indent="0" lvl="0" marL="0" rtl="0" algn="l">
              <a:spcBef>
                <a:spcPts val="0"/>
              </a:spcBef>
              <a:spcAft>
                <a:spcPts val="0"/>
              </a:spcAft>
              <a:buNone/>
            </a:pPr>
            <a:r>
              <a:rPr lang="en"/>
              <a:t>594 passengers died while 342 survived - 233 survivors being female and 109 male.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g2c8467032f4_2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8" name="Google Shape;3048;g2c8467032f4_2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cleaning the data, we wanted to make sure we pick the right features for our machine learning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used VIF to see if a feature in a model is related to other features, better known as multi-col-linear- ity in the model’s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dropped Passenger ID, Ticket number and Name because its all unique to each person and will not have any impact on survival and will not help the predictions.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also dropped cabin . even though the location of where the passengers stayed could affect their survivals based on where the ship started sinking from, this information is kind of included in P-class or passengers class.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also dropped Fare to </a:t>
            </a:r>
            <a:r>
              <a:rPr lang="en">
                <a:solidFill>
                  <a:schemeClr val="dk1"/>
                </a:solidFill>
              </a:rPr>
              <a:t>avoid </a:t>
            </a:r>
            <a:r>
              <a:rPr lang="en">
                <a:solidFill>
                  <a:schemeClr val="dk1"/>
                </a:solidFill>
              </a:rPr>
              <a:t>inter-variable correlation and model overfitting.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2c8467032f4_2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2c8467032f4_2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p>
          <a:p>
            <a:pPr indent="0" lvl="0" marL="0" rtl="0" algn="l">
              <a:spcBef>
                <a:spcPts val="0"/>
              </a:spcBef>
              <a:spcAft>
                <a:spcPts val="0"/>
              </a:spcAft>
              <a:buNone/>
            </a:pPr>
            <a:r>
              <a:rPr lang="en"/>
              <a:t>We also encountered missing values, let me walk you through how we dealt with it. </a:t>
            </a:r>
            <a:endParaRPr/>
          </a:p>
          <a:p>
            <a:pPr indent="0" lvl="0" marL="0" rtl="0" algn="l">
              <a:spcBef>
                <a:spcPts val="0"/>
              </a:spcBef>
              <a:spcAft>
                <a:spcPts val="0"/>
              </a:spcAft>
              <a:buNone/>
            </a:pPr>
            <a:r>
              <a:rPr lang="en"/>
              <a:t>Age: significant challenge as its missing 177 values . We filled in missing ages using Multiple Imputation, or MICE for short, with a tool called Random Forest Regressor that guesses based on other information we have, making our data more complete and 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for Gender, because its binary variable, we used One Hot Encoding to transform it into binary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the 'Embarked' column. We chose Label Encoding to convert this categorized data into numerical form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2c7f3c63abf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2c7f3c63abf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remaining features which we will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Parch = stands </a:t>
            </a:r>
            <a:r>
              <a:rPr lang="en"/>
              <a:t>for</a:t>
            </a:r>
            <a:r>
              <a:rPr lang="en"/>
              <a:t> Parents and </a:t>
            </a:r>
            <a:r>
              <a:rPr lang="en"/>
              <a:t>Children</a:t>
            </a:r>
            <a:r>
              <a:rPr lang="en"/>
              <a:t> each passenger had on board. </a:t>
            </a:r>
            <a:endParaRPr/>
          </a:p>
          <a:p>
            <a:pPr indent="0" lvl="0" marL="0" rtl="0" algn="l">
              <a:spcBef>
                <a:spcPts val="0"/>
              </a:spcBef>
              <a:spcAft>
                <a:spcPts val="0"/>
              </a:spcAft>
              <a:buNone/>
            </a:pPr>
            <a:r>
              <a:rPr lang="en"/>
              <a:t>Sib SP = </a:t>
            </a:r>
            <a:r>
              <a:rPr lang="en"/>
              <a:t>Siblings</a:t>
            </a:r>
            <a:r>
              <a:rPr lang="en"/>
              <a:t> and </a:t>
            </a:r>
            <a:r>
              <a:rPr lang="en"/>
              <a:t>spouses accompanying a passenger. </a:t>
            </a:r>
            <a:endParaRPr/>
          </a:p>
          <a:p>
            <a:pPr indent="0" lvl="0" marL="0" rtl="0" algn="l">
              <a:spcBef>
                <a:spcPts val="0"/>
              </a:spcBef>
              <a:spcAft>
                <a:spcPts val="0"/>
              </a:spcAft>
              <a:buNone/>
            </a:pPr>
            <a:r>
              <a:rPr lang="en"/>
              <a:t>Those are family related variables could influence the survival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Embarked : Where passengers embarked from (3 locations)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 First, second and 3rd. </a:t>
            </a:r>
            <a:endParaRPr/>
          </a:p>
          <a:p>
            <a:pPr indent="0" lvl="0" marL="0" rtl="0" algn="l">
              <a:spcBef>
                <a:spcPts val="0"/>
              </a:spcBef>
              <a:spcAft>
                <a:spcPts val="0"/>
              </a:spcAft>
              <a:buNone/>
            </a:pPr>
            <a:r>
              <a:rPr lang="en"/>
              <a:t>Gender (Male &amp; Female)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 split into 4 categories 0-18, 19-30, 31-50, 51 - older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2c7f3c63abf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2c7f3c63abf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7.png"/><Relationship Id="rId4" Type="http://schemas.openxmlformats.org/officeDocument/2006/relationships/image" Target="../media/image19.png"/><Relationship Id="rId10"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7.png"/><Relationship Id="rId4" Type="http://schemas.openxmlformats.org/officeDocument/2006/relationships/image" Target="../media/image19.png"/><Relationship Id="rId10"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7.png"/><Relationship Id="rId4" Type="http://schemas.openxmlformats.org/officeDocument/2006/relationships/image" Target="../media/image19.png"/><Relationship Id="rId11" Type="http://schemas.openxmlformats.org/officeDocument/2006/relationships/image" Target="../media/image38.png"/><Relationship Id="rId10" Type="http://schemas.openxmlformats.org/officeDocument/2006/relationships/image" Target="../media/image22.png"/><Relationship Id="rId12"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9.png"/><Relationship Id="rId8"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nvSpPr>
        <p:spPr>
          <a:xfrm>
            <a:off x="2392500" y="3647550"/>
            <a:ext cx="4359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Raleway"/>
              <a:ea typeface="Raleway"/>
              <a:cs typeface="Raleway"/>
              <a:sym typeface="Raleway"/>
            </a:endParaRPr>
          </a:p>
        </p:txBody>
      </p:sp>
      <p:sp>
        <p:nvSpPr>
          <p:cNvPr id="11" name="Google Shape;11;p2"/>
          <p:cNvSpPr txBox="1"/>
          <p:nvPr>
            <p:ph idx="1" type="subTitle"/>
          </p:nvPr>
        </p:nvSpPr>
        <p:spPr>
          <a:xfrm>
            <a:off x="1290300" y="3262625"/>
            <a:ext cx="6563400" cy="3936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ctrTitle"/>
          </p:nvPr>
        </p:nvSpPr>
        <p:spPr>
          <a:xfrm>
            <a:off x="1066250" y="1501850"/>
            <a:ext cx="7011600" cy="1720500"/>
          </a:xfrm>
          <a:prstGeom prst="rect">
            <a:avLst/>
          </a:prstGeom>
          <a:ln>
            <a:noFill/>
          </a:ln>
        </p:spPr>
        <p:txBody>
          <a:bodyPr anchorCtr="0" anchor="ctr" bIns="91425" lIns="91425" spcFirstLastPara="1" rIns="91425" wrap="square" tIns="91425">
            <a:noAutofit/>
          </a:bodyPr>
          <a:lstStyle>
            <a:lvl1pPr lvl="0" rtl="0" algn="ctr">
              <a:lnSpc>
                <a:spcPct val="90000"/>
              </a:lnSpc>
              <a:spcBef>
                <a:spcPts val="0"/>
              </a:spcBef>
              <a:spcAft>
                <a:spcPts val="0"/>
              </a:spcAft>
              <a:buSzPts val="7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4" name="Google Shape;14;p2"/>
          <p:cNvPicPr preferRelativeResize="0"/>
          <p:nvPr/>
        </p:nvPicPr>
        <p:blipFill>
          <a:blip r:embed="rId3">
            <a:alphaModFix amt="89000"/>
          </a:blip>
          <a:stretch>
            <a:fillRect/>
          </a:stretch>
        </p:blipFill>
        <p:spPr>
          <a:xfrm>
            <a:off x="4593372" y="-1883899"/>
            <a:ext cx="3532410" cy="3532775"/>
          </a:xfrm>
          <a:prstGeom prst="rect">
            <a:avLst/>
          </a:prstGeom>
          <a:noFill/>
          <a:ln>
            <a:noFill/>
          </a:ln>
        </p:spPr>
      </p:pic>
      <p:pic>
        <p:nvPicPr>
          <p:cNvPr id="15" name="Google Shape;15;p2"/>
          <p:cNvPicPr preferRelativeResize="0"/>
          <p:nvPr/>
        </p:nvPicPr>
        <p:blipFill>
          <a:blip r:embed="rId4">
            <a:alphaModFix/>
          </a:blip>
          <a:stretch>
            <a:fillRect/>
          </a:stretch>
        </p:blipFill>
        <p:spPr>
          <a:xfrm>
            <a:off x="8357087" y="371812"/>
            <a:ext cx="326375" cy="326375"/>
          </a:xfrm>
          <a:prstGeom prst="rect">
            <a:avLst/>
          </a:prstGeom>
          <a:noFill/>
          <a:ln>
            <a:noFill/>
          </a:ln>
        </p:spPr>
      </p:pic>
      <p:pic>
        <p:nvPicPr>
          <p:cNvPr id="16" name="Google Shape;16;p2"/>
          <p:cNvPicPr preferRelativeResize="0"/>
          <p:nvPr/>
        </p:nvPicPr>
        <p:blipFill>
          <a:blip r:embed="rId5">
            <a:alphaModFix/>
          </a:blip>
          <a:stretch>
            <a:fillRect/>
          </a:stretch>
        </p:blipFill>
        <p:spPr>
          <a:xfrm>
            <a:off x="8286025" y="4670300"/>
            <a:ext cx="285750" cy="285750"/>
          </a:xfrm>
          <a:prstGeom prst="rect">
            <a:avLst/>
          </a:prstGeom>
          <a:noFill/>
          <a:ln>
            <a:noFill/>
          </a:ln>
        </p:spPr>
      </p:pic>
      <p:pic>
        <p:nvPicPr>
          <p:cNvPr id="17" name="Google Shape;17;p2"/>
          <p:cNvPicPr preferRelativeResize="0"/>
          <p:nvPr/>
        </p:nvPicPr>
        <p:blipFill>
          <a:blip r:embed="rId6">
            <a:alphaModFix/>
          </a:blip>
          <a:stretch>
            <a:fillRect/>
          </a:stretch>
        </p:blipFill>
        <p:spPr>
          <a:xfrm>
            <a:off x="-464501" y="474323"/>
            <a:ext cx="1309125" cy="1309103"/>
          </a:xfrm>
          <a:prstGeom prst="rect">
            <a:avLst/>
          </a:prstGeom>
          <a:noFill/>
          <a:ln>
            <a:noFill/>
          </a:ln>
        </p:spPr>
      </p:pic>
      <p:pic>
        <p:nvPicPr>
          <p:cNvPr id="18" name="Google Shape;18;p2"/>
          <p:cNvPicPr preferRelativeResize="0"/>
          <p:nvPr/>
        </p:nvPicPr>
        <p:blipFill>
          <a:blip r:embed="rId7">
            <a:alphaModFix/>
          </a:blip>
          <a:stretch>
            <a:fillRect/>
          </a:stretch>
        </p:blipFill>
        <p:spPr>
          <a:xfrm>
            <a:off x="7047950" y="882877"/>
            <a:ext cx="1309125" cy="1309125"/>
          </a:xfrm>
          <a:prstGeom prst="rect">
            <a:avLst/>
          </a:prstGeom>
          <a:noFill/>
          <a:ln>
            <a:noFill/>
          </a:ln>
        </p:spPr>
      </p:pic>
      <p:pic>
        <p:nvPicPr>
          <p:cNvPr id="19" name="Google Shape;19;p2"/>
          <p:cNvPicPr preferRelativeResize="0"/>
          <p:nvPr/>
        </p:nvPicPr>
        <p:blipFill>
          <a:blip r:embed="rId8">
            <a:alphaModFix/>
          </a:blip>
          <a:stretch>
            <a:fillRect/>
          </a:stretch>
        </p:blipFill>
        <p:spPr>
          <a:xfrm>
            <a:off x="1649400" y="2125700"/>
            <a:ext cx="1096650" cy="1096650"/>
          </a:xfrm>
          <a:prstGeom prst="rect">
            <a:avLst/>
          </a:prstGeom>
          <a:noFill/>
          <a:ln>
            <a:noFill/>
          </a:ln>
        </p:spPr>
      </p:pic>
      <p:pic>
        <p:nvPicPr>
          <p:cNvPr id="20" name="Google Shape;20;p2"/>
          <p:cNvPicPr preferRelativeResize="0"/>
          <p:nvPr/>
        </p:nvPicPr>
        <p:blipFill>
          <a:blip r:embed="rId9">
            <a:alphaModFix/>
          </a:blip>
          <a:stretch>
            <a:fillRect/>
          </a:stretch>
        </p:blipFill>
        <p:spPr>
          <a:xfrm>
            <a:off x="7305415" y="4081272"/>
            <a:ext cx="559600" cy="559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11"/>
          <p:cNvSpPr txBox="1"/>
          <p:nvPr>
            <p:ph hasCustomPrompt="1" type="title"/>
          </p:nvPr>
        </p:nvSpPr>
        <p:spPr>
          <a:xfrm>
            <a:off x="1690950" y="1680971"/>
            <a:ext cx="5762100" cy="1558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7" name="Google Shape;667;p11"/>
          <p:cNvSpPr txBox="1"/>
          <p:nvPr>
            <p:ph idx="1" type="subTitle"/>
          </p:nvPr>
        </p:nvSpPr>
        <p:spPr>
          <a:xfrm>
            <a:off x="1690950" y="3141529"/>
            <a:ext cx="5762100" cy="32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8" name="Google Shape;668;p1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9" name="Shape 6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0" name="Shape 670"/>
        <p:cNvGrpSpPr/>
        <p:nvPr/>
      </p:nvGrpSpPr>
      <p:grpSpPr>
        <a:xfrm>
          <a:off x="0" y="0"/>
          <a:ext cx="0" cy="0"/>
          <a:chOff x="0" y="0"/>
          <a:chExt cx="0" cy="0"/>
        </a:xfrm>
      </p:grpSpPr>
      <p:sp>
        <p:nvSpPr>
          <p:cNvPr id="671" name="Google Shape;671;p13"/>
          <p:cNvSpPr txBox="1"/>
          <p:nvPr>
            <p:ph hasCustomPrompt="1" type="title"/>
          </p:nvPr>
        </p:nvSpPr>
        <p:spPr>
          <a:xfrm>
            <a:off x="720000" y="160785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 name="Google Shape;672;p13"/>
          <p:cNvSpPr txBox="1"/>
          <p:nvPr>
            <p:ph idx="1" type="subTitle"/>
          </p:nvPr>
        </p:nvSpPr>
        <p:spPr>
          <a:xfrm>
            <a:off x="1646700" y="2140850"/>
            <a:ext cx="2642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3" name="Google Shape;673;p13"/>
          <p:cNvSpPr txBox="1"/>
          <p:nvPr>
            <p:ph hasCustomPrompt="1" idx="2" type="title"/>
          </p:nvPr>
        </p:nvSpPr>
        <p:spPr>
          <a:xfrm>
            <a:off x="720000" y="314910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4" name="Google Shape;674;p13"/>
          <p:cNvSpPr txBox="1"/>
          <p:nvPr>
            <p:ph idx="3" type="subTitle"/>
          </p:nvPr>
        </p:nvSpPr>
        <p:spPr>
          <a:xfrm>
            <a:off x="1646850" y="3672575"/>
            <a:ext cx="2642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5" name="Google Shape;675;p1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3"/>
          <p:cNvSpPr txBox="1"/>
          <p:nvPr>
            <p:ph idx="4" type="title"/>
          </p:nvPr>
        </p:nvSpPr>
        <p:spPr>
          <a:xfrm>
            <a:off x="720000" y="535000"/>
            <a:ext cx="77040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7" name="Google Shape;677;p13"/>
          <p:cNvSpPr txBox="1"/>
          <p:nvPr>
            <p:ph idx="5" type="subTitle"/>
          </p:nvPr>
        </p:nvSpPr>
        <p:spPr>
          <a:xfrm>
            <a:off x="1646850" y="299670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78" name="Google Shape;678;p13"/>
          <p:cNvSpPr txBox="1"/>
          <p:nvPr>
            <p:ph idx="6" type="subTitle"/>
          </p:nvPr>
        </p:nvSpPr>
        <p:spPr>
          <a:xfrm>
            <a:off x="1646700" y="145545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79" name="Google Shape;679;p13"/>
          <p:cNvSpPr txBox="1"/>
          <p:nvPr>
            <p:ph hasCustomPrompt="1" idx="7" type="title"/>
          </p:nvPr>
        </p:nvSpPr>
        <p:spPr>
          <a:xfrm>
            <a:off x="4854600" y="160785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p:nvPr>
            <p:ph idx="8" type="subTitle"/>
          </p:nvPr>
        </p:nvSpPr>
        <p:spPr>
          <a:xfrm>
            <a:off x="5781305" y="2141000"/>
            <a:ext cx="2642700" cy="484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1" name="Google Shape;681;p13"/>
          <p:cNvSpPr txBox="1"/>
          <p:nvPr>
            <p:ph hasCustomPrompt="1" idx="9" type="title"/>
          </p:nvPr>
        </p:nvSpPr>
        <p:spPr>
          <a:xfrm>
            <a:off x="4854600" y="3149100"/>
            <a:ext cx="850500" cy="850500"/>
          </a:xfrm>
          <a:prstGeom prst="rect">
            <a:avLst/>
          </a:prstGeom>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p:nvPr>
            <p:ph idx="13" type="subTitle"/>
          </p:nvPr>
        </p:nvSpPr>
        <p:spPr>
          <a:xfrm>
            <a:off x="5781300" y="3672575"/>
            <a:ext cx="26427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3" name="Google Shape;683;p13"/>
          <p:cNvSpPr txBox="1"/>
          <p:nvPr>
            <p:ph idx="14" type="subTitle"/>
          </p:nvPr>
        </p:nvSpPr>
        <p:spPr>
          <a:xfrm>
            <a:off x="5781300" y="2998775"/>
            <a:ext cx="2642700" cy="750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84" name="Google Shape;684;p13"/>
          <p:cNvSpPr txBox="1"/>
          <p:nvPr>
            <p:ph idx="15" type="subTitle"/>
          </p:nvPr>
        </p:nvSpPr>
        <p:spPr>
          <a:xfrm>
            <a:off x="5781305" y="1455600"/>
            <a:ext cx="2642700" cy="749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685" name="Google Shape;685;p13"/>
          <p:cNvSpPr/>
          <p:nvPr/>
        </p:nvSpPr>
        <p:spPr>
          <a:xfrm rot="-1800044">
            <a:off x="7150520" y="30698"/>
            <a:ext cx="3094982" cy="1380695"/>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13"/>
          <p:cNvGrpSpPr/>
          <p:nvPr/>
        </p:nvGrpSpPr>
        <p:grpSpPr>
          <a:xfrm>
            <a:off x="-160475" y="4348937"/>
            <a:ext cx="1070354" cy="1038603"/>
            <a:chOff x="-160475" y="4348937"/>
            <a:chExt cx="1070354" cy="1038603"/>
          </a:xfrm>
        </p:grpSpPr>
        <p:sp>
          <p:nvSpPr>
            <p:cNvPr id="687" name="Google Shape;687;p13"/>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3"/>
          <p:cNvGrpSpPr/>
          <p:nvPr/>
        </p:nvGrpSpPr>
        <p:grpSpPr>
          <a:xfrm rot="-506475">
            <a:off x="7985186" y="4002549"/>
            <a:ext cx="1244167" cy="1385846"/>
            <a:chOff x="5258800" y="3753388"/>
            <a:chExt cx="1244125" cy="1385800"/>
          </a:xfrm>
        </p:grpSpPr>
        <p:sp>
          <p:nvSpPr>
            <p:cNvPr id="704" name="Google Shape;704;p1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3"/>
          <p:cNvGrpSpPr/>
          <p:nvPr/>
        </p:nvGrpSpPr>
        <p:grpSpPr>
          <a:xfrm>
            <a:off x="4079475" y="4345313"/>
            <a:ext cx="641050" cy="876850"/>
            <a:chOff x="3746350" y="4482000"/>
            <a:chExt cx="641050" cy="876850"/>
          </a:xfrm>
        </p:grpSpPr>
        <p:sp>
          <p:nvSpPr>
            <p:cNvPr id="800" name="Google Shape;800;p13"/>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13"/>
            <p:cNvGrpSpPr/>
            <p:nvPr/>
          </p:nvGrpSpPr>
          <p:grpSpPr>
            <a:xfrm>
              <a:off x="3746350" y="4482000"/>
              <a:ext cx="641050" cy="876850"/>
              <a:chOff x="3746350" y="4482000"/>
              <a:chExt cx="641050" cy="876850"/>
            </a:xfrm>
          </p:grpSpPr>
          <p:sp>
            <p:nvSpPr>
              <p:cNvPr id="802" name="Google Shape;802;p13"/>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0" name="Google Shape;810;p13"/>
          <p:cNvSpPr/>
          <p:nvPr/>
        </p:nvSpPr>
        <p:spPr>
          <a:xfrm rot="488778">
            <a:off x="-553229" y="-41464"/>
            <a:ext cx="3995512" cy="936266"/>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11" name="Shape 811"/>
        <p:cNvGrpSpPr/>
        <p:nvPr/>
      </p:nvGrpSpPr>
      <p:grpSpPr>
        <a:xfrm>
          <a:off x="0" y="0"/>
          <a:ext cx="0" cy="0"/>
          <a:chOff x="0" y="0"/>
          <a:chExt cx="0" cy="0"/>
        </a:xfrm>
      </p:grpSpPr>
      <p:sp>
        <p:nvSpPr>
          <p:cNvPr id="812" name="Google Shape;812;p1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813" name="Google Shape;813;p14"/>
          <p:cNvSpPr txBox="1"/>
          <p:nvPr>
            <p:ph idx="1" type="subTitle"/>
          </p:nvPr>
        </p:nvSpPr>
        <p:spPr>
          <a:xfrm>
            <a:off x="720000" y="2212375"/>
            <a:ext cx="2907600" cy="11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14"/>
          <p:cNvSpPr txBox="1"/>
          <p:nvPr>
            <p:ph type="title"/>
          </p:nvPr>
        </p:nvSpPr>
        <p:spPr>
          <a:xfrm>
            <a:off x="720000" y="1639125"/>
            <a:ext cx="3089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15" name="Google Shape;815;p14"/>
          <p:cNvGrpSpPr/>
          <p:nvPr/>
        </p:nvGrpSpPr>
        <p:grpSpPr>
          <a:xfrm>
            <a:off x="79825" y="79625"/>
            <a:ext cx="1197775" cy="1158877"/>
            <a:chOff x="3188725" y="253650"/>
            <a:chExt cx="1197775" cy="1158877"/>
          </a:xfrm>
        </p:grpSpPr>
        <p:grpSp>
          <p:nvGrpSpPr>
            <p:cNvPr id="816" name="Google Shape;816;p14"/>
            <p:cNvGrpSpPr/>
            <p:nvPr/>
          </p:nvGrpSpPr>
          <p:grpSpPr>
            <a:xfrm rot="3846378">
              <a:off x="3428133" y="600888"/>
              <a:ext cx="767644" cy="649195"/>
              <a:chOff x="3460408" y="488208"/>
              <a:chExt cx="767649" cy="649199"/>
            </a:xfrm>
          </p:grpSpPr>
          <p:grpSp>
            <p:nvGrpSpPr>
              <p:cNvPr id="817" name="Google Shape;817;p14"/>
              <p:cNvGrpSpPr/>
              <p:nvPr/>
            </p:nvGrpSpPr>
            <p:grpSpPr>
              <a:xfrm>
                <a:off x="3932558" y="488208"/>
                <a:ext cx="295499" cy="283999"/>
                <a:chOff x="3932558" y="488208"/>
                <a:chExt cx="295499" cy="283999"/>
              </a:xfrm>
            </p:grpSpPr>
            <p:sp>
              <p:nvSpPr>
                <p:cNvPr id="818" name="Google Shape;818;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14"/>
              <p:cNvGrpSpPr/>
              <p:nvPr/>
            </p:nvGrpSpPr>
            <p:grpSpPr>
              <a:xfrm>
                <a:off x="3775783" y="853408"/>
                <a:ext cx="295499" cy="283999"/>
                <a:chOff x="3932558" y="488208"/>
                <a:chExt cx="295499" cy="283999"/>
              </a:xfrm>
            </p:grpSpPr>
            <p:sp>
              <p:nvSpPr>
                <p:cNvPr id="825" name="Google Shape;825;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4"/>
              <p:cNvGrpSpPr/>
              <p:nvPr/>
            </p:nvGrpSpPr>
            <p:grpSpPr>
              <a:xfrm>
                <a:off x="3460408" y="612333"/>
                <a:ext cx="295499" cy="283999"/>
                <a:chOff x="3932558" y="488208"/>
                <a:chExt cx="295499" cy="283999"/>
              </a:xfrm>
            </p:grpSpPr>
            <p:sp>
              <p:nvSpPr>
                <p:cNvPr id="832" name="Google Shape;832;p14"/>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 name="Google Shape;838;p14"/>
            <p:cNvGrpSpPr/>
            <p:nvPr/>
          </p:nvGrpSpPr>
          <p:grpSpPr>
            <a:xfrm>
              <a:off x="3188725" y="253650"/>
              <a:ext cx="1197775" cy="619725"/>
              <a:chOff x="1317625" y="791700"/>
              <a:chExt cx="1197775" cy="619725"/>
            </a:xfrm>
          </p:grpSpPr>
          <p:sp>
            <p:nvSpPr>
              <p:cNvPr id="839" name="Google Shape;839;p14"/>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14"/>
          <p:cNvGrpSpPr/>
          <p:nvPr/>
        </p:nvGrpSpPr>
        <p:grpSpPr>
          <a:xfrm flipH="1">
            <a:off x="166039" y="4179169"/>
            <a:ext cx="1197726" cy="1162301"/>
            <a:chOff x="-160475" y="4348937"/>
            <a:chExt cx="1070354" cy="1038603"/>
          </a:xfrm>
        </p:grpSpPr>
        <p:sp>
          <p:nvSpPr>
            <p:cNvPr id="846" name="Google Shape;846;p14"/>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14"/>
          <p:cNvGrpSpPr/>
          <p:nvPr/>
        </p:nvGrpSpPr>
        <p:grpSpPr>
          <a:xfrm>
            <a:off x="1252100" y="4321888"/>
            <a:ext cx="641050" cy="876850"/>
            <a:chOff x="3746350" y="4482000"/>
            <a:chExt cx="641050" cy="876850"/>
          </a:xfrm>
        </p:grpSpPr>
        <p:sp>
          <p:nvSpPr>
            <p:cNvPr id="863" name="Google Shape;863;p14"/>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14"/>
            <p:cNvGrpSpPr/>
            <p:nvPr/>
          </p:nvGrpSpPr>
          <p:grpSpPr>
            <a:xfrm>
              <a:off x="3746350" y="4482000"/>
              <a:ext cx="641050" cy="876850"/>
              <a:chOff x="3746350" y="4482000"/>
              <a:chExt cx="641050" cy="876850"/>
            </a:xfrm>
          </p:grpSpPr>
          <p:sp>
            <p:nvSpPr>
              <p:cNvPr id="865" name="Google Shape;865;p14"/>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3" name="Google Shape;873;p14"/>
          <p:cNvSpPr/>
          <p:nvPr/>
        </p:nvSpPr>
        <p:spPr>
          <a:xfrm rot="7487156">
            <a:off x="8026707" y="-43918"/>
            <a:ext cx="1316495" cy="1025502"/>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840133">
            <a:off x="2134094" y="4202914"/>
            <a:ext cx="2725839" cy="951211"/>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875" name="Shape 875"/>
        <p:cNvGrpSpPr/>
        <p:nvPr/>
      </p:nvGrpSpPr>
      <p:grpSpPr>
        <a:xfrm>
          <a:off x="0" y="0"/>
          <a:ext cx="0" cy="0"/>
          <a:chOff x="0" y="0"/>
          <a:chExt cx="0" cy="0"/>
        </a:xfrm>
      </p:grpSpPr>
      <p:sp>
        <p:nvSpPr>
          <p:cNvPr id="876" name="Google Shape;876;p1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877" name="Google Shape;877;p15"/>
          <p:cNvSpPr txBox="1"/>
          <p:nvPr>
            <p:ph idx="1" type="subTitle"/>
          </p:nvPr>
        </p:nvSpPr>
        <p:spPr>
          <a:xfrm>
            <a:off x="720000" y="1179900"/>
            <a:ext cx="47175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79" name="Shape 879"/>
        <p:cNvGrpSpPr/>
        <p:nvPr/>
      </p:nvGrpSpPr>
      <p:grpSpPr>
        <a:xfrm>
          <a:off x="0" y="0"/>
          <a:ext cx="0" cy="0"/>
          <a:chOff x="0" y="0"/>
          <a:chExt cx="0" cy="0"/>
        </a:xfrm>
      </p:grpSpPr>
      <p:sp>
        <p:nvSpPr>
          <p:cNvPr id="880" name="Google Shape;880;p16"/>
          <p:cNvSpPr txBox="1"/>
          <p:nvPr>
            <p:ph idx="1" type="subTitle"/>
          </p:nvPr>
        </p:nvSpPr>
        <p:spPr>
          <a:xfrm>
            <a:off x="816450" y="2466000"/>
            <a:ext cx="1936800" cy="4299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881" name="Google Shape;881;p16"/>
          <p:cNvSpPr txBox="1"/>
          <p:nvPr>
            <p:ph idx="2" type="subTitle"/>
          </p:nvPr>
        </p:nvSpPr>
        <p:spPr>
          <a:xfrm>
            <a:off x="732525" y="3011975"/>
            <a:ext cx="21102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2" name="Google Shape;882;p16"/>
          <p:cNvSpPr txBox="1"/>
          <p:nvPr>
            <p:ph idx="3" type="subTitle"/>
          </p:nvPr>
        </p:nvSpPr>
        <p:spPr>
          <a:xfrm>
            <a:off x="3516900" y="3008225"/>
            <a:ext cx="21102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3" name="Google Shape;883;p16"/>
          <p:cNvSpPr txBox="1"/>
          <p:nvPr>
            <p:ph idx="4" type="subTitle"/>
          </p:nvPr>
        </p:nvSpPr>
        <p:spPr>
          <a:xfrm>
            <a:off x="6301275" y="3008225"/>
            <a:ext cx="21123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4" name="Google Shape;884;p1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5" name="Google Shape;885;p16"/>
          <p:cNvSpPr txBox="1"/>
          <p:nvPr>
            <p:ph idx="5" type="subTitle"/>
          </p:nvPr>
        </p:nvSpPr>
        <p:spPr>
          <a:xfrm>
            <a:off x="3602700" y="2465988"/>
            <a:ext cx="1938600" cy="429900"/>
          </a:xfrm>
          <a:prstGeom prst="rect">
            <a:avLst/>
          </a:prstGeom>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886" name="Google Shape;886;p16"/>
          <p:cNvSpPr txBox="1"/>
          <p:nvPr>
            <p:ph idx="6" type="subTitle"/>
          </p:nvPr>
        </p:nvSpPr>
        <p:spPr>
          <a:xfrm>
            <a:off x="6390750" y="2465988"/>
            <a:ext cx="1938600" cy="429900"/>
          </a:xfrm>
          <a:prstGeom prst="rect">
            <a:avLst/>
          </a:prstGeom>
          <a:ln cap="flat" cmpd="sng" w="1905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grpSp>
        <p:nvGrpSpPr>
          <p:cNvPr id="887" name="Google Shape;887;p16"/>
          <p:cNvGrpSpPr/>
          <p:nvPr/>
        </p:nvGrpSpPr>
        <p:grpSpPr>
          <a:xfrm rot="2326622">
            <a:off x="251862" y="4419950"/>
            <a:ext cx="641059" cy="876862"/>
            <a:chOff x="3746350" y="4482000"/>
            <a:chExt cx="641050" cy="876850"/>
          </a:xfrm>
        </p:grpSpPr>
        <p:sp>
          <p:nvSpPr>
            <p:cNvPr id="888" name="Google Shape;888;p1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16"/>
            <p:cNvGrpSpPr/>
            <p:nvPr/>
          </p:nvGrpSpPr>
          <p:grpSpPr>
            <a:xfrm>
              <a:off x="3746350" y="4482000"/>
              <a:ext cx="641050" cy="876850"/>
              <a:chOff x="3746350" y="4482000"/>
              <a:chExt cx="641050" cy="876850"/>
            </a:xfrm>
          </p:grpSpPr>
          <p:sp>
            <p:nvSpPr>
              <p:cNvPr id="890" name="Google Shape;890;p1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8" name="Google Shape;898;p16"/>
          <p:cNvSpPr/>
          <p:nvPr/>
        </p:nvSpPr>
        <p:spPr>
          <a:xfrm>
            <a:off x="7101975" y="4351925"/>
            <a:ext cx="2109475" cy="896925"/>
          </a:xfrm>
          <a:custGeom>
            <a:rect b="b" l="l" r="r" t="t"/>
            <a:pathLst>
              <a:path extrusionOk="0" h="35877" w="84379">
                <a:moveTo>
                  <a:pt x="45468" y="1"/>
                </a:moveTo>
                <a:cubicBezTo>
                  <a:pt x="43671" y="1"/>
                  <a:pt x="41553" y="332"/>
                  <a:pt x="40335" y="371"/>
                </a:cubicBezTo>
                <a:cubicBezTo>
                  <a:pt x="37843" y="462"/>
                  <a:pt x="35290" y="645"/>
                  <a:pt x="32797" y="948"/>
                </a:cubicBezTo>
                <a:cubicBezTo>
                  <a:pt x="22402" y="2134"/>
                  <a:pt x="13405" y="5599"/>
                  <a:pt x="3769" y="9186"/>
                </a:cubicBezTo>
                <a:cubicBezTo>
                  <a:pt x="2006" y="10037"/>
                  <a:pt x="0" y="11709"/>
                  <a:pt x="882" y="13411"/>
                </a:cubicBezTo>
                <a:cubicBezTo>
                  <a:pt x="1490" y="14596"/>
                  <a:pt x="3040" y="14778"/>
                  <a:pt x="4377" y="14809"/>
                </a:cubicBezTo>
                <a:cubicBezTo>
                  <a:pt x="10092" y="14961"/>
                  <a:pt x="15836" y="15113"/>
                  <a:pt x="21612" y="15265"/>
                </a:cubicBezTo>
                <a:cubicBezTo>
                  <a:pt x="23071" y="15326"/>
                  <a:pt x="24530" y="15356"/>
                  <a:pt x="25867" y="15933"/>
                </a:cubicBezTo>
                <a:cubicBezTo>
                  <a:pt x="27204" y="16450"/>
                  <a:pt x="28390" y="17636"/>
                  <a:pt x="28542" y="19064"/>
                </a:cubicBezTo>
                <a:cubicBezTo>
                  <a:pt x="28785" y="22013"/>
                  <a:pt x="25107" y="23624"/>
                  <a:pt x="24043" y="26329"/>
                </a:cubicBezTo>
                <a:cubicBezTo>
                  <a:pt x="23101" y="28730"/>
                  <a:pt x="24530" y="31526"/>
                  <a:pt x="26657" y="33016"/>
                </a:cubicBezTo>
                <a:cubicBezTo>
                  <a:pt x="28785" y="34475"/>
                  <a:pt x="31460" y="34870"/>
                  <a:pt x="34043" y="35174"/>
                </a:cubicBezTo>
                <a:cubicBezTo>
                  <a:pt x="38324" y="35643"/>
                  <a:pt x="42633" y="35877"/>
                  <a:pt x="46943" y="35877"/>
                </a:cubicBezTo>
                <a:cubicBezTo>
                  <a:pt x="58270" y="35877"/>
                  <a:pt x="69603" y="34263"/>
                  <a:pt x="80458" y="31070"/>
                </a:cubicBezTo>
                <a:cubicBezTo>
                  <a:pt x="82129" y="30584"/>
                  <a:pt x="84105" y="29703"/>
                  <a:pt x="84257" y="27970"/>
                </a:cubicBezTo>
                <a:cubicBezTo>
                  <a:pt x="84379" y="26754"/>
                  <a:pt x="83436" y="25599"/>
                  <a:pt x="82342" y="25113"/>
                </a:cubicBezTo>
                <a:cubicBezTo>
                  <a:pt x="81187" y="24627"/>
                  <a:pt x="79941" y="24566"/>
                  <a:pt x="78725" y="24566"/>
                </a:cubicBezTo>
                <a:cubicBezTo>
                  <a:pt x="68056" y="24505"/>
                  <a:pt x="57357" y="24383"/>
                  <a:pt x="46688" y="24323"/>
                </a:cubicBezTo>
                <a:cubicBezTo>
                  <a:pt x="45168" y="24323"/>
                  <a:pt x="43588" y="24262"/>
                  <a:pt x="42159" y="23715"/>
                </a:cubicBezTo>
                <a:cubicBezTo>
                  <a:pt x="40761" y="23107"/>
                  <a:pt x="39545" y="21800"/>
                  <a:pt x="39515" y="20280"/>
                </a:cubicBezTo>
                <a:cubicBezTo>
                  <a:pt x="39515" y="18639"/>
                  <a:pt x="40791" y="17332"/>
                  <a:pt x="41855" y="16085"/>
                </a:cubicBezTo>
                <a:cubicBezTo>
                  <a:pt x="42919" y="14809"/>
                  <a:pt x="43831" y="13016"/>
                  <a:pt x="43040" y="11587"/>
                </a:cubicBezTo>
                <a:cubicBezTo>
                  <a:pt x="42268" y="10255"/>
                  <a:pt x="40586" y="10090"/>
                  <a:pt x="38996" y="10090"/>
                </a:cubicBezTo>
                <a:cubicBezTo>
                  <a:pt x="38771" y="10090"/>
                  <a:pt x="38548" y="10094"/>
                  <a:pt x="38329" y="10098"/>
                </a:cubicBezTo>
                <a:cubicBezTo>
                  <a:pt x="38269" y="10099"/>
                  <a:pt x="38209" y="10099"/>
                  <a:pt x="38149" y="10099"/>
                </a:cubicBezTo>
                <a:cubicBezTo>
                  <a:pt x="36448" y="10099"/>
                  <a:pt x="34396" y="9673"/>
                  <a:pt x="34043" y="8000"/>
                </a:cubicBezTo>
                <a:cubicBezTo>
                  <a:pt x="33800" y="6936"/>
                  <a:pt x="34469" y="5842"/>
                  <a:pt x="35381" y="5234"/>
                </a:cubicBezTo>
                <a:cubicBezTo>
                  <a:pt x="36293" y="4626"/>
                  <a:pt x="37387" y="4444"/>
                  <a:pt x="38451" y="4262"/>
                </a:cubicBezTo>
                <a:cubicBezTo>
                  <a:pt x="41156" y="3806"/>
                  <a:pt x="44378" y="3684"/>
                  <a:pt x="46962" y="2772"/>
                </a:cubicBezTo>
                <a:cubicBezTo>
                  <a:pt x="48664" y="2164"/>
                  <a:pt x="49910" y="1435"/>
                  <a:pt x="47934" y="401"/>
                </a:cubicBezTo>
                <a:cubicBezTo>
                  <a:pt x="47342" y="100"/>
                  <a:pt x="46453" y="1"/>
                  <a:pt x="45468"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1463225" y="66863"/>
            <a:ext cx="3995550" cy="936275"/>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16"/>
          <p:cNvGrpSpPr/>
          <p:nvPr/>
        </p:nvGrpSpPr>
        <p:grpSpPr>
          <a:xfrm flipH="1" rot="-2326622">
            <a:off x="-280188" y="4456025"/>
            <a:ext cx="641059" cy="876862"/>
            <a:chOff x="3746350" y="4482000"/>
            <a:chExt cx="641050" cy="876850"/>
          </a:xfrm>
        </p:grpSpPr>
        <p:sp>
          <p:nvSpPr>
            <p:cNvPr id="901" name="Google Shape;901;p1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16"/>
            <p:cNvGrpSpPr/>
            <p:nvPr/>
          </p:nvGrpSpPr>
          <p:grpSpPr>
            <a:xfrm>
              <a:off x="3746350" y="4482000"/>
              <a:ext cx="641050" cy="876850"/>
              <a:chOff x="3746350" y="4482000"/>
              <a:chExt cx="641050" cy="876850"/>
            </a:xfrm>
          </p:grpSpPr>
          <p:sp>
            <p:nvSpPr>
              <p:cNvPr id="903" name="Google Shape;903;p1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11" name="Shape 911"/>
        <p:cNvGrpSpPr/>
        <p:nvPr/>
      </p:nvGrpSpPr>
      <p:grpSpPr>
        <a:xfrm>
          <a:off x="0" y="0"/>
          <a:ext cx="0" cy="0"/>
          <a:chOff x="0" y="0"/>
          <a:chExt cx="0" cy="0"/>
        </a:xfrm>
      </p:grpSpPr>
      <p:sp>
        <p:nvSpPr>
          <p:cNvPr id="912" name="Google Shape;912;p1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913" name="Google Shape;913;p1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4" name="Google Shape;914;p17"/>
          <p:cNvSpPr txBox="1"/>
          <p:nvPr>
            <p:ph idx="1" type="subTitle"/>
          </p:nvPr>
        </p:nvSpPr>
        <p:spPr>
          <a:xfrm>
            <a:off x="720000" y="2530025"/>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5" name="Google Shape;915;p17"/>
          <p:cNvSpPr txBox="1"/>
          <p:nvPr>
            <p:ph idx="2" type="subTitle"/>
          </p:nvPr>
        </p:nvSpPr>
        <p:spPr>
          <a:xfrm>
            <a:off x="720000" y="3107725"/>
            <a:ext cx="4345800" cy="146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6" name="Google Shape;916;p17"/>
          <p:cNvSpPr txBox="1"/>
          <p:nvPr>
            <p:ph idx="3" type="subTitle"/>
          </p:nvPr>
        </p:nvSpPr>
        <p:spPr>
          <a:xfrm>
            <a:off x="5873200" y="1107400"/>
            <a:ext cx="2555700" cy="2138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7" name="Google Shape;917;p17"/>
          <p:cNvSpPr txBox="1"/>
          <p:nvPr>
            <p:ph idx="4" type="subTitle"/>
          </p:nvPr>
        </p:nvSpPr>
        <p:spPr>
          <a:xfrm>
            <a:off x="5873200" y="4083575"/>
            <a:ext cx="23364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918" name="Google Shape;918;p17"/>
          <p:cNvSpPr txBox="1"/>
          <p:nvPr>
            <p:ph idx="5" type="subTitle"/>
          </p:nvPr>
        </p:nvSpPr>
        <p:spPr>
          <a:xfrm>
            <a:off x="5873200" y="535000"/>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7"/>
          <p:cNvSpPr txBox="1"/>
          <p:nvPr>
            <p:ph idx="6" type="subTitle"/>
          </p:nvPr>
        </p:nvSpPr>
        <p:spPr>
          <a:xfrm>
            <a:off x="5873200" y="3505875"/>
            <a:ext cx="1362600" cy="4962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20" name="Shape 920"/>
        <p:cNvGrpSpPr/>
        <p:nvPr/>
      </p:nvGrpSpPr>
      <p:grpSpPr>
        <a:xfrm>
          <a:off x="0" y="0"/>
          <a:ext cx="0" cy="0"/>
          <a:chOff x="0" y="0"/>
          <a:chExt cx="0" cy="0"/>
        </a:xfrm>
      </p:grpSpPr>
      <p:sp>
        <p:nvSpPr>
          <p:cNvPr id="921" name="Google Shape;921;p1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3" name="Google Shape;923;p18"/>
          <p:cNvSpPr txBox="1"/>
          <p:nvPr>
            <p:ph idx="1" type="subTitle"/>
          </p:nvPr>
        </p:nvSpPr>
        <p:spPr>
          <a:xfrm>
            <a:off x="715050" y="2281698"/>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4" name="Google Shape;924;p18"/>
          <p:cNvSpPr txBox="1"/>
          <p:nvPr>
            <p:ph idx="2" type="subTitle"/>
          </p:nvPr>
        </p:nvSpPr>
        <p:spPr>
          <a:xfrm>
            <a:off x="3506700" y="2281711"/>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5" name="Google Shape;925;p18"/>
          <p:cNvSpPr txBox="1"/>
          <p:nvPr>
            <p:ph idx="3" type="subTitle"/>
          </p:nvPr>
        </p:nvSpPr>
        <p:spPr>
          <a:xfrm>
            <a:off x="6293650" y="2281711"/>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6" name="Google Shape;926;p18"/>
          <p:cNvSpPr txBox="1"/>
          <p:nvPr>
            <p:ph idx="4" type="subTitle"/>
          </p:nvPr>
        </p:nvSpPr>
        <p:spPr>
          <a:xfrm>
            <a:off x="720000" y="3895103"/>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7" name="Google Shape;927;p18"/>
          <p:cNvSpPr txBox="1"/>
          <p:nvPr>
            <p:ph idx="5" type="subTitle"/>
          </p:nvPr>
        </p:nvSpPr>
        <p:spPr>
          <a:xfrm>
            <a:off x="3508350" y="3895100"/>
            <a:ext cx="21273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8" name="Google Shape;928;p18"/>
          <p:cNvSpPr txBox="1"/>
          <p:nvPr>
            <p:ph idx="6" type="subTitle"/>
          </p:nvPr>
        </p:nvSpPr>
        <p:spPr>
          <a:xfrm>
            <a:off x="6293650" y="3895103"/>
            <a:ext cx="21306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9" name="Google Shape;929;p18"/>
          <p:cNvSpPr txBox="1"/>
          <p:nvPr>
            <p:ph idx="7" type="subTitle"/>
          </p:nvPr>
        </p:nvSpPr>
        <p:spPr>
          <a:xfrm>
            <a:off x="989400" y="1755449"/>
            <a:ext cx="1581900" cy="4299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0" name="Google Shape;930;p18"/>
          <p:cNvSpPr txBox="1"/>
          <p:nvPr>
            <p:ph idx="8" type="subTitle"/>
          </p:nvPr>
        </p:nvSpPr>
        <p:spPr>
          <a:xfrm>
            <a:off x="3781050" y="1755257"/>
            <a:ext cx="1581900" cy="429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1" name="Google Shape;931;p18"/>
          <p:cNvSpPr txBox="1"/>
          <p:nvPr>
            <p:ph idx="9" type="subTitle"/>
          </p:nvPr>
        </p:nvSpPr>
        <p:spPr>
          <a:xfrm>
            <a:off x="6568000" y="1755266"/>
            <a:ext cx="1581900" cy="4299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2" name="Google Shape;932;p18"/>
          <p:cNvSpPr txBox="1"/>
          <p:nvPr>
            <p:ph idx="13" type="subTitle"/>
          </p:nvPr>
        </p:nvSpPr>
        <p:spPr>
          <a:xfrm>
            <a:off x="945675" y="3366150"/>
            <a:ext cx="1581900" cy="4299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3" name="Google Shape;933;p18"/>
          <p:cNvSpPr txBox="1"/>
          <p:nvPr>
            <p:ph idx="14" type="subTitle"/>
          </p:nvPr>
        </p:nvSpPr>
        <p:spPr>
          <a:xfrm>
            <a:off x="3781050" y="3366150"/>
            <a:ext cx="1581900" cy="4299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4" name="Google Shape;934;p18"/>
          <p:cNvSpPr txBox="1"/>
          <p:nvPr>
            <p:ph idx="15" type="subTitle"/>
          </p:nvPr>
        </p:nvSpPr>
        <p:spPr>
          <a:xfrm>
            <a:off x="6566476" y="3366150"/>
            <a:ext cx="1581900" cy="429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None/>
              <a:defRPr b="1" sz="2400">
                <a:solidFill>
                  <a:schemeClr val="dk1"/>
                </a:solidFill>
              </a:defRPr>
            </a:lvl2pPr>
            <a:lvl3pPr lvl="2" rtl="0" algn="ctr">
              <a:lnSpc>
                <a:spcPct val="100000"/>
              </a:lnSpc>
              <a:spcBef>
                <a:spcPts val="0"/>
              </a:spcBef>
              <a:spcAft>
                <a:spcPts val="0"/>
              </a:spcAft>
              <a:buClr>
                <a:schemeClr val="dk1"/>
              </a:buClr>
              <a:buSzPts val="2400"/>
              <a:buNone/>
              <a:defRPr b="1" sz="2400">
                <a:solidFill>
                  <a:schemeClr val="dk1"/>
                </a:solidFill>
              </a:defRPr>
            </a:lvl3pPr>
            <a:lvl4pPr lvl="3" rtl="0" algn="ctr">
              <a:lnSpc>
                <a:spcPct val="100000"/>
              </a:lnSpc>
              <a:spcBef>
                <a:spcPts val="0"/>
              </a:spcBef>
              <a:spcAft>
                <a:spcPts val="0"/>
              </a:spcAft>
              <a:buClr>
                <a:schemeClr val="dk1"/>
              </a:buClr>
              <a:buSzPts val="2400"/>
              <a:buNone/>
              <a:defRPr b="1" sz="2400">
                <a:solidFill>
                  <a:schemeClr val="dk1"/>
                </a:solidFill>
              </a:defRPr>
            </a:lvl4pPr>
            <a:lvl5pPr lvl="4" rtl="0" algn="ctr">
              <a:lnSpc>
                <a:spcPct val="100000"/>
              </a:lnSpc>
              <a:spcBef>
                <a:spcPts val="0"/>
              </a:spcBef>
              <a:spcAft>
                <a:spcPts val="0"/>
              </a:spcAft>
              <a:buClr>
                <a:schemeClr val="dk1"/>
              </a:buClr>
              <a:buSzPts val="2400"/>
              <a:buNone/>
              <a:defRPr b="1" sz="2400">
                <a:solidFill>
                  <a:schemeClr val="dk1"/>
                </a:solidFill>
              </a:defRPr>
            </a:lvl5pPr>
            <a:lvl6pPr lvl="5" rtl="0" algn="ctr">
              <a:lnSpc>
                <a:spcPct val="100000"/>
              </a:lnSpc>
              <a:spcBef>
                <a:spcPts val="0"/>
              </a:spcBef>
              <a:spcAft>
                <a:spcPts val="0"/>
              </a:spcAft>
              <a:buClr>
                <a:schemeClr val="dk1"/>
              </a:buClr>
              <a:buSzPts val="2400"/>
              <a:buNone/>
              <a:defRPr b="1" sz="2400">
                <a:solidFill>
                  <a:schemeClr val="dk1"/>
                </a:solidFill>
              </a:defRPr>
            </a:lvl6pPr>
            <a:lvl7pPr lvl="6" rtl="0" algn="ctr">
              <a:lnSpc>
                <a:spcPct val="100000"/>
              </a:lnSpc>
              <a:spcBef>
                <a:spcPts val="0"/>
              </a:spcBef>
              <a:spcAft>
                <a:spcPts val="0"/>
              </a:spcAft>
              <a:buClr>
                <a:schemeClr val="dk1"/>
              </a:buClr>
              <a:buSzPts val="2400"/>
              <a:buNone/>
              <a:defRPr b="1" sz="2400">
                <a:solidFill>
                  <a:schemeClr val="dk1"/>
                </a:solidFill>
              </a:defRPr>
            </a:lvl7pPr>
            <a:lvl8pPr lvl="7" rtl="0" algn="ctr">
              <a:lnSpc>
                <a:spcPct val="100000"/>
              </a:lnSpc>
              <a:spcBef>
                <a:spcPts val="0"/>
              </a:spcBef>
              <a:spcAft>
                <a:spcPts val="0"/>
              </a:spcAft>
              <a:buClr>
                <a:schemeClr val="dk1"/>
              </a:buClr>
              <a:buSzPts val="2400"/>
              <a:buNone/>
              <a:defRPr b="1" sz="2400">
                <a:solidFill>
                  <a:schemeClr val="dk1"/>
                </a:solidFill>
              </a:defRPr>
            </a:lvl8pPr>
            <a:lvl9pPr lvl="8" rtl="0" algn="ctr">
              <a:lnSpc>
                <a:spcPct val="100000"/>
              </a:lnSpc>
              <a:spcBef>
                <a:spcPts val="0"/>
              </a:spcBef>
              <a:spcAft>
                <a:spcPts val="0"/>
              </a:spcAft>
              <a:buClr>
                <a:schemeClr val="dk1"/>
              </a:buClr>
              <a:buSzPts val="2400"/>
              <a:buNone/>
              <a:defRPr b="1" sz="2400">
                <a:solidFill>
                  <a:schemeClr val="dk1"/>
                </a:solidFill>
              </a:defRPr>
            </a:lvl9pPr>
          </a:lstStyle>
          <a:p/>
        </p:txBody>
      </p:sp>
      <p:sp>
        <p:nvSpPr>
          <p:cNvPr id="935" name="Google Shape;935;p18"/>
          <p:cNvSpPr/>
          <p:nvPr/>
        </p:nvSpPr>
        <p:spPr>
          <a:xfrm>
            <a:off x="7558050" y="791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8"/>
          <p:cNvSpPr/>
          <p:nvPr/>
        </p:nvSpPr>
        <p:spPr>
          <a:xfrm>
            <a:off x="-219600" y="3796050"/>
            <a:ext cx="3095050" cy="1380725"/>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18"/>
          <p:cNvGrpSpPr/>
          <p:nvPr/>
        </p:nvGrpSpPr>
        <p:grpSpPr>
          <a:xfrm flipH="1">
            <a:off x="-355362" y="1017475"/>
            <a:ext cx="1197775" cy="1139902"/>
            <a:chOff x="8367038" y="-84725"/>
            <a:chExt cx="1197775" cy="1139902"/>
          </a:xfrm>
        </p:grpSpPr>
        <p:grpSp>
          <p:nvGrpSpPr>
            <p:cNvPr id="938" name="Google Shape;938;p18"/>
            <p:cNvGrpSpPr/>
            <p:nvPr/>
          </p:nvGrpSpPr>
          <p:grpSpPr>
            <a:xfrm rot="3846378">
              <a:off x="8442845" y="243538"/>
              <a:ext cx="767644" cy="649195"/>
              <a:chOff x="3460408" y="488208"/>
              <a:chExt cx="767649" cy="649199"/>
            </a:xfrm>
          </p:grpSpPr>
          <p:grpSp>
            <p:nvGrpSpPr>
              <p:cNvPr id="939" name="Google Shape;939;p18"/>
              <p:cNvGrpSpPr/>
              <p:nvPr/>
            </p:nvGrpSpPr>
            <p:grpSpPr>
              <a:xfrm>
                <a:off x="3932558" y="488208"/>
                <a:ext cx="295499" cy="283999"/>
                <a:chOff x="3932558" y="488208"/>
                <a:chExt cx="295499" cy="283999"/>
              </a:xfrm>
            </p:grpSpPr>
            <p:sp>
              <p:nvSpPr>
                <p:cNvPr id="940" name="Google Shape;940;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8"/>
              <p:cNvGrpSpPr/>
              <p:nvPr/>
            </p:nvGrpSpPr>
            <p:grpSpPr>
              <a:xfrm>
                <a:off x="3775783" y="853408"/>
                <a:ext cx="295499" cy="283999"/>
                <a:chOff x="3932558" y="488208"/>
                <a:chExt cx="295499" cy="283999"/>
              </a:xfrm>
            </p:grpSpPr>
            <p:sp>
              <p:nvSpPr>
                <p:cNvPr id="947" name="Google Shape;947;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8"/>
              <p:cNvGrpSpPr/>
              <p:nvPr/>
            </p:nvGrpSpPr>
            <p:grpSpPr>
              <a:xfrm>
                <a:off x="3460408" y="612333"/>
                <a:ext cx="295499" cy="283999"/>
                <a:chOff x="3932558" y="488208"/>
                <a:chExt cx="295499" cy="283999"/>
              </a:xfrm>
            </p:grpSpPr>
            <p:sp>
              <p:nvSpPr>
                <p:cNvPr id="954" name="Google Shape;954;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 name="Google Shape;960;p18"/>
            <p:cNvGrpSpPr/>
            <p:nvPr/>
          </p:nvGrpSpPr>
          <p:grpSpPr>
            <a:xfrm>
              <a:off x="8367038" y="-84725"/>
              <a:ext cx="1197775" cy="619725"/>
              <a:chOff x="1317625" y="791700"/>
              <a:chExt cx="1197775" cy="619725"/>
            </a:xfrm>
          </p:grpSpPr>
          <p:sp>
            <p:nvSpPr>
              <p:cNvPr id="961" name="Google Shape;961;p18"/>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 name="Google Shape;967;p18"/>
          <p:cNvGrpSpPr/>
          <p:nvPr/>
        </p:nvGrpSpPr>
        <p:grpSpPr>
          <a:xfrm>
            <a:off x="8428901" y="4379896"/>
            <a:ext cx="757780" cy="618458"/>
            <a:chOff x="8428901" y="4379896"/>
            <a:chExt cx="757780" cy="618458"/>
          </a:xfrm>
        </p:grpSpPr>
        <p:grpSp>
          <p:nvGrpSpPr>
            <p:cNvPr id="968" name="Google Shape;968;p18"/>
            <p:cNvGrpSpPr/>
            <p:nvPr/>
          </p:nvGrpSpPr>
          <p:grpSpPr>
            <a:xfrm flipH="1" rot="-3846378">
              <a:off x="8473417" y="4661429"/>
              <a:ext cx="295497" cy="283997"/>
              <a:chOff x="3932558" y="488208"/>
              <a:chExt cx="295499" cy="283999"/>
            </a:xfrm>
          </p:grpSpPr>
          <p:sp>
            <p:nvSpPr>
              <p:cNvPr id="969" name="Google Shape;969;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18"/>
            <p:cNvSpPr/>
            <p:nvPr/>
          </p:nvSpPr>
          <p:spPr>
            <a:xfrm flipH="1">
              <a:off x="8608000" y="4520025"/>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8"/>
            <p:cNvSpPr/>
            <p:nvPr/>
          </p:nvSpPr>
          <p:spPr>
            <a:xfrm flipH="1">
              <a:off x="8779143" y="4379896"/>
              <a:ext cx="34275" cy="34054"/>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18"/>
            <p:cNvGrpSpPr/>
            <p:nvPr/>
          </p:nvGrpSpPr>
          <p:grpSpPr>
            <a:xfrm flipH="1" rot="-3846378">
              <a:off x="8846667" y="4572954"/>
              <a:ext cx="295497" cy="283997"/>
              <a:chOff x="3932558" y="488208"/>
              <a:chExt cx="295499" cy="283999"/>
            </a:xfrm>
          </p:grpSpPr>
          <p:sp>
            <p:nvSpPr>
              <p:cNvPr id="978" name="Google Shape;978;p18"/>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18"/>
            <p:cNvSpPr/>
            <p:nvPr/>
          </p:nvSpPr>
          <p:spPr>
            <a:xfrm flipH="1">
              <a:off x="8931543" y="4532296"/>
              <a:ext cx="34275" cy="34054"/>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85" name="Shape 985"/>
        <p:cNvGrpSpPr/>
        <p:nvPr/>
      </p:nvGrpSpPr>
      <p:grpSpPr>
        <a:xfrm>
          <a:off x="0" y="0"/>
          <a:ext cx="0" cy="0"/>
          <a:chOff x="0" y="0"/>
          <a:chExt cx="0" cy="0"/>
        </a:xfrm>
      </p:grpSpPr>
      <p:sp>
        <p:nvSpPr>
          <p:cNvPr id="986" name="Google Shape;986;p19"/>
          <p:cNvSpPr txBox="1"/>
          <p:nvPr>
            <p:ph hasCustomPrompt="1" type="title"/>
          </p:nvPr>
        </p:nvSpPr>
        <p:spPr>
          <a:xfrm>
            <a:off x="4322198" y="668800"/>
            <a:ext cx="4106700" cy="7758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87" name="Google Shape;987;p19"/>
          <p:cNvSpPr txBox="1"/>
          <p:nvPr>
            <p:ph idx="1" type="subTitle"/>
          </p:nvPr>
        </p:nvSpPr>
        <p:spPr>
          <a:xfrm>
            <a:off x="4324573" y="145432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9"/>
          <p:cNvSpPr txBox="1"/>
          <p:nvPr>
            <p:ph hasCustomPrompt="1" idx="2" type="title"/>
          </p:nvPr>
        </p:nvSpPr>
        <p:spPr>
          <a:xfrm>
            <a:off x="4322638" y="1985150"/>
            <a:ext cx="4105800" cy="7758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89" name="Google Shape;989;p19"/>
          <p:cNvSpPr txBox="1"/>
          <p:nvPr>
            <p:ph idx="3" type="subTitle"/>
          </p:nvPr>
        </p:nvSpPr>
        <p:spPr>
          <a:xfrm>
            <a:off x="4324573" y="275997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 name="Google Shape;990;p19"/>
          <p:cNvSpPr txBox="1"/>
          <p:nvPr>
            <p:ph hasCustomPrompt="1" idx="4" type="title"/>
          </p:nvPr>
        </p:nvSpPr>
        <p:spPr>
          <a:xfrm>
            <a:off x="4322638" y="3280600"/>
            <a:ext cx="4105800" cy="7758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91" name="Google Shape;991;p19"/>
          <p:cNvSpPr txBox="1"/>
          <p:nvPr>
            <p:ph idx="5" type="subTitle"/>
          </p:nvPr>
        </p:nvSpPr>
        <p:spPr>
          <a:xfrm>
            <a:off x="4325173" y="4065625"/>
            <a:ext cx="4106700" cy="3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2" name="Google Shape;992;p1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93" name="Shape 993"/>
        <p:cNvGrpSpPr/>
        <p:nvPr/>
      </p:nvGrpSpPr>
      <p:grpSpPr>
        <a:xfrm>
          <a:off x="0" y="0"/>
          <a:ext cx="0" cy="0"/>
          <a:chOff x="0" y="0"/>
          <a:chExt cx="0" cy="0"/>
        </a:xfrm>
      </p:grpSpPr>
      <p:sp>
        <p:nvSpPr>
          <p:cNvPr id="994" name="Google Shape;994;p20"/>
          <p:cNvSpPr txBox="1"/>
          <p:nvPr>
            <p:ph type="title"/>
          </p:nvPr>
        </p:nvSpPr>
        <p:spPr>
          <a:xfrm>
            <a:off x="720000" y="5389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95" name="Google Shape;995;p20"/>
          <p:cNvGrpSpPr/>
          <p:nvPr/>
        </p:nvGrpSpPr>
        <p:grpSpPr>
          <a:xfrm rot="-2023978">
            <a:off x="5488741" y="4051228"/>
            <a:ext cx="1197725" cy="1158829"/>
            <a:chOff x="3188725" y="253650"/>
            <a:chExt cx="1197775" cy="1158877"/>
          </a:xfrm>
        </p:grpSpPr>
        <p:grpSp>
          <p:nvGrpSpPr>
            <p:cNvPr id="996" name="Google Shape;996;p20"/>
            <p:cNvGrpSpPr/>
            <p:nvPr/>
          </p:nvGrpSpPr>
          <p:grpSpPr>
            <a:xfrm rot="3846378">
              <a:off x="3428133" y="600888"/>
              <a:ext cx="767644" cy="649195"/>
              <a:chOff x="3460408" y="488208"/>
              <a:chExt cx="767649" cy="649199"/>
            </a:xfrm>
          </p:grpSpPr>
          <p:grpSp>
            <p:nvGrpSpPr>
              <p:cNvPr id="997" name="Google Shape;997;p20"/>
              <p:cNvGrpSpPr/>
              <p:nvPr/>
            </p:nvGrpSpPr>
            <p:grpSpPr>
              <a:xfrm>
                <a:off x="3932558" y="488208"/>
                <a:ext cx="295499" cy="283999"/>
                <a:chOff x="3932558" y="488208"/>
                <a:chExt cx="295499" cy="283999"/>
              </a:xfrm>
            </p:grpSpPr>
            <p:sp>
              <p:nvSpPr>
                <p:cNvPr id="998" name="Google Shape;998;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0"/>
              <p:cNvGrpSpPr/>
              <p:nvPr/>
            </p:nvGrpSpPr>
            <p:grpSpPr>
              <a:xfrm>
                <a:off x="3775783" y="853408"/>
                <a:ext cx="295499" cy="283999"/>
                <a:chOff x="3932558" y="488208"/>
                <a:chExt cx="295499" cy="283999"/>
              </a:xfrm>
            </p:grpSpPr>
            <p:sp>
              <p:nvSpPr>
                <p:cNvPr id="1005" name="Google Shape;1005;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20"/>
              <p:cNvGrpSpPr/>
              <p:nvPr/>
            </p:nvGrpSpPr>
            <p:grpSpPr>
              <a:xfrm>
                <a:off x="3460408" y="612333"/>
                <a:ext cx="295499" cy="283999"/>
                <a:chOff x="3932558" y="488208"/>
                <a:chExt cx="295499" cy="283999"/>
              </a:xfrm>
            </p:grpSpPr>
            <p:sp>
              <p:nvSpPr>
                <p:cNvPr id="1012" name="Google Shape;1012;p20"/>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8" name="Google Shape;1018;p20"/>
            <p:cNvGrpSpPr/>
            <p:nvPr/>
          </p:nvGrpSpPr>
          <p:grpSpPr>
            <a:xfrm>
              <a:off x="3188725" y="253650"/>
              <a:ext cx="1197775" cy="619725"/>
              <a:chOff x="1317625" y="791700"/>
              <a:chExt cx="1197775" cy="619725"/>
            </a:xfrm>
          </p:grpSpPr>
          <p:sp>
            <p:nvSpPr>
              <p:cNvPr id="1019" name="Google Shape;1019;p20"/>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5" name="Google Shape;1025;p20"/>
          <p:cNvSpPr/>
          <p:nvPr/>
        </p:nvSpPr>
        <p:spPr>
          <a:xfrm rot="-752698">
            <a:off x="6187255" y="-199824"/>
            <a:ext cx="5155014" cy="2191442"/>
          </a:xfrm>
          <a:custGeom>
            <a:rect b="b" l="l" r="r" t="t"/>
            <a:pathLst>
              <a:path extrusionOk="0" h="87660" w="206206">
                <a:moveTo>
                  <a:pt x="23293" y="1"/>
                </a:moveTo>
                <a:cubicBezTo>
                  <a:pt x="16597" y="1"/>
                  <a:pt x="8558" y="1147"/>
                  <a:pt x="2888" y="5017"/>
                </a:cubicBezTo>
                <a:cubicBezTo>
                  <a:pt x="670" y="6537"/>
                  <a:pt x="1" y="8786"/>
                  <a:pt x="2372" y="10670"/>
                </a:cubicBezTo>
                <a:cubicBezTo>
                  <a:pt x="3796" y="11826"/>
                  <a:pt x="5599" y="12165"/>
                  <a:pt x="7451" y="12165"/>
                </a:cubicBezTo>
                <a:cubicBezTo>
                  <a:pt x="9157" y="12165"/>
                  <a:pt x="10903" y="11877"/>
                  <a:pt x="12433" y="11673"/>
                </a:cubicBezTo>
                <a:cubicBezTo>
                  <a:pt x="15513" y="11273"/>
                  <a:pt x="18609" y="11107"/>
                  <a:pt x="21712" y="11107"/>
                </a:cubicBezTo>
                <a:cubicBezTo>
                  <a:pt x="29204" y="11107"/>
                  <a:pt x="36738" y="12074"/>
                  <a:pt x="44196" y="13041"/>
                </a:cubicBezTo>
                <a:cubicBezTo>
                  <a:pt x="53467" y="14257"/>
                  <a:pt x="62707" y="15442"/>
                  <a:pt x="71978" y="16658"/>
                </a:cubicBezTo>
                <a:cubicBezTo>
                  <a:pt x="80519" y="17752"/>
                  <a:pt x="89182" y="18877"/>
                  <a:pt x="97176" y="22129"/>
                </a:cubicBezTo>
                <a:cubicBezTo>
                  <a:pt x="104775" y="25169"/>
                  <a:pt x="111492" y="29971"/>
                  <a:pt x="119000" y="33163"/>
                </a:cubicBezTo>
                <a:cubicBezTo>
                  <a:pt x="126113" y="36172"/>
                  <a:pt x="133742" y="37631"/>
                  <a:pt x="141037" y="40124"/>
                </a:cubicBezTo>
                <a:cubicBezTo>
                  <a:pt x="159366" y="46446"/>
                  <a:pt x="175323" y="59486"/>
                  <a:pt x="185111" y="76203"/>
                </a:cubicBezTo>
                <a:cubicBezTo>
                  <a:pt x="187147" y="79607"/>
                  <a:pt x="188971" y="83285"/>
                  <a:pt x="192163" y="85687"/>
                </a:cubicBezTo>
                <a:cubicBezTo>
                  <a:pt x="193808" y="86917"/>
                  <a:pt x="195975" y="87660"/>
                  <a:pt x="198048" y="87660"/>
                </a:cubicBezTo>
                <a:cubicBezTo>
                  <a:pt x="199919" y="87660"/>
                  <a:pt x="201715" y="87055"/>
                  <a:pt x="202983" y="85656"/>
                </a:cubicBezTo>
                <a:cubicBezTo>
                  <a:pt x="206205" y="82039"/>
                  <a:pt x="203986" y="76325"/>
                  <a:pt x="201372" y="72282"/>
                </a:cubicBezTo>
                <a:cubicBezTo>
                  <a:pt x="190065" y="54774"/>
                  <a:pt x="172922" y="41096"/>
                  <a:pt x="153347" y="33923"/>
                </a:cubicBezTo>
                <a:cubicBezTo>
                  <a:pt x="141462" y="29607"/>
                  <a:pt x="128696" y="27570"/>
                  <a:pt x="117450" y="21825"/>
                </a:cubicBezTo>
                <a:cubicBezTo>
                  <a:pt x="110884" y="18482"/>
                  <a:pt x="104927" y="13923"/>
                  <a:pt x="97875" y="11765"/>
                </a:cubicBezTo>
                <a:cubicBezTo>
                  <a:pt x="89516" y="9211"/>
                  <a:pt x="80549" y="10275"/>
                  <a:pt x="71856" y="9515"/>
                </a:cubicBezTo>
                <a:cubicBezTo>
                  <a:pt x="59850" y="8482"/>
                  <a:pt x="48482" y="3922"/>
                  <a:pt x="36719" y="1491"/>
                </a:cubicBezTo>
                <a:cubicBezTo>
                  <a:pt x="32342" y="609"/>
                  <a:pt x="27904" y="62"/>
                  <a:pt x="23558" y="1"/>
                </a:cubicBezTo>
                <a:cubicBezTo>
                  <a:pt x="23470" y="1"/>
                  <a:pt x="23381" y="1"/>
                  <a:pt x="23293"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617850" y="-878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rot="-752815">
            <a:off x="7727241" y="369405"/>
            <a:ext cx="2477446" cy="1052970"/>
          </a:xfrm>
          <a:custGeom>
            <a:rect b="b" l="l" r="r" t="t"/>
            <a:pathLst>
              <a:path extrusionOk="0" h="87660" w="206206">
                <a:moveTo>
                  <a:pt x="23293" y="1"/>
                </a:moveTo>
                <a:cubicBezTo>
                  <a:pt x="16597" y="1"/>
                  <a:pt x="8558" y="1147"/>
                  <a:pt x="2888" y="5017"/>
                </a:cubicBezTo>
                <a:cubicBezTo>
                  <a:pt x="670" y="6537"/>
                  <a:pt x="1" y="8786"/>
                  <a:pt x="2372" y="10670"/>
                </a:cubicBezTo>
                <a:cubicBezTo>
                  <a:pt x="3796" y="11826"/>
                  <a:pt x="5599" y="12165"/>
                  <a:pt x="7451" y="12165"/>
                </a:cubicBezTo>
                <a:cubicBezTo>
                  <a:pt x="9157" y="12165"/>
                  <a:pt x="10903" y="11877"/>
                  <a:pt x="12433" y="11673"/>
                </a:cubicBezTo>
                <a:cubicBezTo>
                  <a:pt x="15513" y="11273"/>
                  <a:pt x="18609" y="11107"/>
                  <a:pt x="21712" y="11107"/>
                </a:cubicBezTo>
                <a:cubicBezTo>
                  <a:pt x="29204" y="11107"/>
                  <a:pt x="36738" y="12074"/>
                  <a:pt x="44196" y="13041"/>
                </a:cubicBezTo>
                <a:cubicBezTo>
                  <a:pt x="53467" y="14257"/>
                  <a:pt x="62707" y="15442"/>
                  <a:pt x="71978" y="16658"/>
                </a:cubicBezTo>
                <a:cubicBezTo>
                  <a:pt x="80519" y="17752"/>
                  <a:pt x="89182" y="18877"/>
                  <a:pt x="97176" y="22129"/>
                </a:cubicBezTo>
                <a:cubicBezTo>
                  <a:pt x="104775" y="25169"/>
                  <a:pt x="111492" y="29971"/>
                  <a:pt x="119000" y="33163"/>
                </a:cubicBezTo>
                <a:cubicBezTo>
                  <a:pt x="126113" y="36172"/>
                  <a:pt x="133742" y="37631"/>
                  <a:pt x="141037" y="40124"/>
                </a:cubicBezTo>
                <a:cubicBezTo>
                  <a:pt x="159366" y="46446"/>
                  <a:pt x="175323" y="59486"/>
                  <a:pt x="185111" y="76203"/>
                </a:cubicBezTo>
                <a:cubicBezTo>
                  <a:pt x="187147" y="79607"/>
                  <a:pt x="188971" y="83285"/>
                  <a:pt x="192163" y="85687"/>
                </a:cubicBezTo>
                <a:cubicBezTo>
                  <a:pt x="193808" y="86917"/>
                  <a:pt x="195975" y="87660"/>
                  <a:pt x="198048" y="87660"/>
                </a:cubicBezTo>
                <a:cubicBezTo>
                  <a:pt x="199919" y="87660"/>
                  <a:pt x="201715" y="87055"/>
                  <a:pt x="202983" y="85656"/>
                </a:cubicBezTo>
                <a:cubicBezTo>
                  <a:pt x="206205" y="82039"/>
                  <a:pt x="203986" y="76325"/>
                  <a:pt x="201372" y="72282"/>
                </a:cubicBezTo>
                <a:cubicBezTo>
                  <a:pt x="190065" y="54774"/>
                  <a:pt x="172922" y="41096"/>
                  <a:pt x="153347" y="33923"/>
                </a:cubicBezTo>
                <a:cubicBezTo>
                  <a:pt x="141462" y="29607"/>
                  <a:pt x="128696" y="27570"/>
                  <a:pt x="117450" y="21825"/>
                </a:cubicBezTo>
                <a:cubicBezTo>
                  <a:pt x="110884" y="18482"/>
                  <a:pt x="104927" y="13923"/>
                  <a:pt x="97875" y="11765"/>
                </a:cubicBezTo>
                <a:cubicBezTo>
                  <a:pt x="89516" y="9211"/>
                  <a:pt x="80549" y="10275"/>
                  <a:pt x="71856" y="9515"/>
                </a:cubicBezTo>
                <a:cubicBezTo>
                  <a:pt x="59850" y="8482"/>
                  <a:pt x="48482" y="3922"/>
                  <a:pt x="36719" y="1491"/>
                </a:cubicBezTo>
                <a:cubicBezTo>
                  <a:pt x="32342" y="609"/>
                  <a:pt x="27904" y="62"/>
                  <a:pt x="23558" y="1"/>
                </a:cubicBezTo>
                <a:cubicBezTo>
                  <a:pt x="23470" y="1"/>
                  <a:pt x="23381" y="1"/>
                  <a:pt x="23293"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20"/>
          <p:cNvGrpSpPr/>
          <p:nvPr/>
        </p:nvGrpSpPr>
        <p:grpSpPr>
          <a:xfrm>
            <a:off x="-203676" y="3816224"/>
            <a:ext cx="2892001" cy="1488087"/>
            <a:chOff x="71350" y="1480600"/>
            <a:chExt cx="7517550" cy="3868175"/>
          </a:xfrm>
        </p:grpSpPr>
        <p:sp>
          <p:nvSpPr>
            <p:cNvPr id="1029" name="Google Shape;1029;p20"/>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20"/>
            <p:cNvGrpSpPr/>
            <p:nvPr/>
          </p:nvGrpSpPr>
          <p:grpSpPr>
            <a:xfrm>
              <a:off x="71350" y="1480600"/>
              <a:ext cx="7517550" cy="3868175"/>
              <a:chOff x="71350" y="1480600"/>
              <a:chExt cx="7517550" cy="3868175"/>
            </a:xfrm>
          </p:grpSpPr>
          <p:sp>
            <p:nvSpPr>
              <p:cNvPr id="1034" name="Google Shape;1034;p20"/>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20"/>
              <p:cNvGrpSpPr/>
              <p:nvPr/>
            </p:nvGrpSpPr>
            <p:grpSpPr>
              <a:xfrm>
                <a:off x="71350" y="2408925"/>
                <a:ext cx="7517550" cy="2939850"/>
                <a:chOff x="71350" y="2408925"/>
                <a:chExt cx="7517550" cy="2939850"/>
              </a:xfrm>
            </p:grpSpPr>
            <p:sp>
              <p:nvSpPr>
                <p:cNvPr id="1076" name="Google Shape;1076;p20"/>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20"/>
                <p:cNvGrpSpPr/>
                <p:nvPr/>
              </p:nvGrpSpPr>
              <p:grpSpPr>
                <a:xfrm>
                  <a:off x="71350" y="2408925"/>
                  <a:ext cx="7517550" cy="2939850"/>
                  <a:chOff x="71350" y="2408925"/>
                  <a:chExt cx="7517550" cy="2939850"/>
                </a:xfrm>
              </p:grpSpPr>
              <p:sp>
                <p:nvSpPr>
                  <p:cNvPr id="1095" name="Google Shape;1095;p20"/>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20"/>
                  <p:cNvGrpSpPr/>
                  <p:nvPr/>
                </p:nvGrpSpPr>
                <p:grpSpPr>
                  <a:xfrm>
                    <a:off x="71350" y="2408925"/>
                    <a:ext cx="7517550" cy="2939850"/>
                    <a:chOff x="71350" y="2408925"/>
                    <a:chExt cx="7517550" cy="2939850"/>
                  </a:xfrm>
                </p:grpSpPr>
                <p:sp>
                  <p:nvSpPr>
                    <p:cNvPr id="1102" name="Google Shape;1102;p20"/>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20"/>
                    <p:cNvGrpSpPr/>
                    <p:nvPr/>
                  </p:nvGrpSpPr>
                  <p:grpSpPr>
                    <a:xfrm>
                      <a:off x="71350" y="2408925"/>
                      <a:ext cx="7517550" cy="2939850"/>
                      <a:chOff x="71350" y="2408925"/>
                      <a:chExt cx="7517550" cy="2939850"/>
                    </a:xfrm>
                  </p:grpSpPr>
                  <p:sp>
                    <p:nvSpPr>
                      <p:cNvPr id="1144" name="Google Shape;1144;p20"/>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20"/>
                      <p:cNvGrpSpPr/>
                      <p:nvPr/>
                    </p:nvGrpSpPr>
                    <p:grpSpPr>
                      <a:xfrm>
                        <a:off x="71350" y="2408925"/>
                        <a:ext cx="7517550" cy="2939850"/>
                        <a:chOff x="71350" y="2408925"/>
                        <a:chExt cx="7517550" cy="2939850"/>
                      </a:xfrm>
                    </p:grpSpPr>
                    <p:sp>
                      <p:nvSpPr>
                        <p:cNvPr id="1164" name="Google Shape;1164;p20"/>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20"/>
                        <p:cNvGrpSpPr/>
                        <p:nvPr/>
                      </p:nvGrpSpPr>
                      <p:grpSpPr>
                        <a:xfrm>
                          <a:off x="71350" y="2408925"/>
                          <a:ext cx="7517550" cy="2939850"/>
                          <a:chOff x="71350" y="2408925"/>
                          <a:chExt cx="7517550" cy="2939850"/>
                        </a:xfrm>
                      </p:grpSpPr>
                      <p:sp>
                        <p:nvSpPr>
                          <p:cNvPr id="1176" name="Google Shape;1176;p20"/>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20"/>
                          <p:cNvGrpSpPr/>
                          <p:nvPr/>
                        </p:nvGrpSpPr>
                        <p:grpSpPr>
                          <a:xfrm>
                            <a:off x="71350" y="2408925"/>
                            <a:ext cx="7517550" cy="2939850"/>
                            <a:chOff x="71350" y="2408925"/>
                            <a:chExt cx="7517550" cy="2939850"/>
                          </a:xfrm>
                        </p:grpSpPr>
                        <p:sp>
                          <p:nvSpPr>
                            <p:cNvPr id="1178" name="Google Shape;1178;p20"/>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0"/>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20"/>
                            <p:cNvGrpSpPr/>
                            <p:nvPr/>
                          </p:nvGrpSpPr>
                          <p:grpSpPr>
                            <a:xfrm>
                              <a:off x="71350" y="2408925"/>
                              <a:ext cx="7517550" cy="2939850"/>
                              <a:chOff x="71350" y="2408925"/>
                              <a:chExt cx="7517550" cy="2939850"/>
                            </a:xfrm>
                          </p:grpSpPr>
                          <p:sp>
                            <p:nvSpPr>
                              <p:cNvPr id="1211" name="Google Shape;1211;p20"/>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20"/>
                              <p:cNvGrpSpPr/>
                              <p:nvPr/>
                            </p:nvGrpSpPr>
                            <p:grpSpPr>
                              <a:xfrm>
                                <a:off x="71350" y="2408925"/>
                                <a:ext cx="7517550" cy="2939850"/>
                                <a:chOff x="71350" y="2408925"/>
                                <a:chExt cx="7517550" cy="2939850"/>
                              </a:xfrm>
                            </p:grpSpPr>
                            <p:grpSp>
                              <p:nvGrpSpPr>
                                <p:cNvPr id="1222" name="Google Shape;1222;p20"/>
                                <p:cNvGrpSpPr/>
                                <p:nvPr/>
                              </p:nvGrpSpPr>
                              <p:grpSpPr>
                                <a:xfrm>
                                  <a:off x="71350" y="2408925"/>
                                  <a:ext cx="7517550" cy="2939850"/>
                                  <a:chOff x="71350" y="2408925"/>
                                  <a:chExt cx="7517550" cy="2939850"/>
                                </a:xfrm>
                              </p:grpSpPr>
                              <p:sp>
                                <p:nvSpPr>
                                  <p:cNvPr id="1223" name="Google Shape;1223;p20"/>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20"/>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20"/>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917350" y="876125"/>
            <a:ext cx="1216200" cy="12162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2560100" y="3194775"/>
            <a:ext cx="4023900" cy="429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261" name="Shape 1261"/>
        <p:cNvGrpSpPr/>
        <p:nvPr/>
      </p:nvGrpSpPr>
      <p:grpSpPr>
        <a:xfrm>
          <a:off x="0" y="0"/>
          <a:ext cx="0" cy="0"/>
          <a:chOff x="0" y="0"/>
          <a:chExt cx="0" cy="0"/>
        </a:xfrm>
      </p:grpSpPr>
      <p:sp>
        <p:nvSpPr>
          <p:cNvPr id="1262" name="Google Shape;1262;p2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63" name="Google Shape;1263;p21"/>
          <p:cNvGrpSpPr/>
          <p:nvPr/>
        </p:nvGrpSpPr>
        <p:grpSpPr>
          <a:xfrm rot="-940998">
            <a:off x="7751432" y="68131"/>
            <a:ext cx="1197687" cy="1158792"/>
            <a:chOff x="3188725" y="253650"/>
            <a:chExt cx="1197775" cy="1158877"/>
          </a:xfrm>
        </p:grpSpPr>
        <p:grpSp>
          <p:nvGrpSpPr>
            <p:cNvPr id="1264" name="Google Shape;1264;p21"/>
            <p:cNvGrpSpPr/>
            <p:nvPr/>
          </p:nvGrpSpPr>
          <p:grpSpPr>
            <a:xfrm rot="3846378">
              <a:off x="3428133" y="600888"/>
              <a:ext cx="767644" cy="649195"/>
              <a:chOff x="3460408" y="488208"/>
              <a:chExt cx="767649" cy="649199"/>
            </a:xfrm>
          </p:grpSpPr>
          <p:grpSp>
            <p:nvGrpSpPr>
              <p:cNvPr id="1265" name="Google Shape;1265;p21"/>
              <p:cNvGrpSpPr/>
              <p:nvPr/>
            </p:nvGrpSpPr>
            <p:grpSpPr>
              <a:xfrm>
                <a:off x="3932558" y="488208"/>
                <a:ext cx="295499" cy="283999"/>
                <a:chOff x="3932558" y="488208"/>
                <a:chExt cx="295499" cy="283999"/>
              </a:xfrm>
            </p:grpSpPr>
            <p:sp>
              <p:nvSpPr>
                <p:cNvPr id="1266" name="Google Shape;1266;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21"/>
              <p:cNvGrpSpPr/>
              <p:nvPr/>
            </p:nvGrpSpPr>
            <p:grpSpPr>
              <a:xfrm>
                <a:off x="3775783" y="853408"/>
                <a:ext cx="295499" cy="283999"/>
                <a:chOff x="3932558" y="488208"/>
                <a:chExt cx="295499" cy="283999"/>
              </a:xfrm>
            </p:grpSpPr>
            <p:sp>
              <p:nvSpPr>
                <p:cNvPr id="1273" name="Google Shape;1273;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1"/>
              <p:cNvGrpSpPr/>
              <p:nvPr/>
            </p:nvGrpSpPr>
            <p:grpSpPr>
              <a:xfrm>
                <a:off x="3460408" y="612333"/>
                <a:ext cx="295499" cy="283999"/>
                <a:chOff x="3932558" y="488208"/>
                <a:chExt cx="295499" cy="283999"/>
              </a:xfrm>
            </p:grpSpPr>
            <p:sp>
              <p:nvSpPr>
                <p:cNvPr id="1280" name="Google Shape;1280;p21"/>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6" name="Google Shape;1286;p21"/>
            <p:cNvGrpSpPr/>
            <p:nvPr/>
          </p:nvGrpSpPr>
          <p:grpSpPr>
            <a:xfrm>
              <a:off x="3188725" y="253650"/>
              <a:ext cx="1197775" cy="619725"/>
              <a:chOff x="1317625" y="791700"/>
              <a:chExt cx="1197775" cy="619725"/>
            </a:xfrm>
          </p:grpSpPr>
          <p:sp>
            <p:nvSpPr>
              <p:cNvPr id="1287" name="Google Shape;1287;p21"/>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3" name="Google Shape;1293;p21"/>
          <p:cNvSpPr/>
          <p:nvPr/>
        </p:nvSpPr>
        <p:spPr>
          <a:xfrm>
            <a:off x="-1529125" y="66863"/>
            <a:ext cx="3995550" cy="936275"/>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a:off x="8100975" y="4486200"/>
            <a:ext cx="2109475" cy="896925"/>
          </a:xfrm>
          <a:custGeom>
            <a:rect b="b" l="l" r="r" t="t"/>
            <a:pathLst>
              <a:path extrusionOk="0" h="35877" w="84379">
                <a:moveTo>
                  <a:pt x="45468" y="1"/>
                </a:moveTo>
                <a:cubicBezTo>
                  <a:pt x="43671" y="1"/>
                  <a:pt x="41553" y="332"/>
                  <a:pt x="40335" y="371"/>
                </a:cubicBezTo>
                <a:cubicBezTo>
                  <a:pt x="37843" y="462"/>
                  <a:pt x="35290" y="645"/>
                  <a:pt x="32797" y="948"/>
                </a:cubicBezTo>
                <a:cubicBezTo>
                  <a:pt x="22402" y="2134"/>
                  <a:pt x="13405" y="5599"/>
                  <a:pt x="3769" y="9186"/>
                </a:cubicBezTo>
                <a:cubicBezTo>
                  <a:pt x="2006" y="10037"/>
                  <a:pt x="0" y="11709"/>
                  <a:pt x="882" y="13411"/>
                </a:cubicBezTo>
                <a:cubicBezTo>
                  <a:pt x="1490" y="14596"/>
                  <a:pt x="3040" y="14778"/>
                  <a:pt x="4377" y="14809"/>
                </a:cubicBezTo>
                <a:cubicBezTo>
                  <a:pt x="10092" y="14961"/>
                  <a:pt x="15836" y="15113"/>
                  <a:pt x="21612" y="15265"/>
                </a:cubicBezTo>
                <a:cubicBezTo>
                  <a:pt x="23071" y="15326"/>
                  <a:pt x="24530" y="15356"/>
                  <a:pt x="25867" y="15933"/>
                </a:cubicBezTo>
                <a:cubicBezTo>
                  <a:pt x="27204" y="16450"/>
                  <a:pt x="28390" y="17636"/>
                  <a:pt x="28542" y="19064"/>
                </a:cubicBezTo>
                <a:cubicBezTo>
                  <a:pt x="28785" y="22013"/>
                  <a:pt x="25107" y="23624"/>
                  <a:pt x="24043" y="26329"/>
                </a:cubicBezTo>
                <a:cubicBezTo>
                  <a:pt x="23101" y="28730"/>
                  <a:pt x="24530" y="31526"/>
                  <a:pt x="26657" y="33016"/>
                </a:cubicBezTo>
                <a:cubicBezTo>
                  <a:pt x="28785" y="34475"/>
                  <a:pt x="31460" y="34870"/>
                  <a:pt x="34043" y="35174"/>
                </a:cubicBezTo>
                <a:cubicBezTo>
                  <a:pt x="38324" y="35643"/>
                  <a:pt x="42633" y="35877"/>
                  <a:pt x="46943" y="35877"/>
                </a:cubicBezTo>
                <a:cubicBezTo>
                  <a:pt x="58270" y="35877"/>
                  <a:pt x="69603" y="34263"/>
                  <a:pt x="80458" y="31070"/>
                </a:cubicBezTo>
                <a:cubicBezTo>
                  <a:pt x="82129" y="30584"/>
                  <a:pt x="84105" y="29703"/>
                  <a:pt x="84257" y="27970"/>
                </a:cubicBezTo>
                <a:cubicBezTo>
                  <a:pt x="84379" y="26754"/>
                  <a:pt x="83436" y="25599"/>
                  <a:pt x="82342" y="25113"/>
                </a:cubicBezTo>
                <a:cubicBezTo>
                  <a:pt x="81187" y="24627"/>
                  <a:pt x="79941" y="24566"/>
                  <a:pt x="78725" y="24566"/>
                </a:cubicBezTo>
                <a:cubicBezTo>
                  <a:pt x="68056" y="24505"/>
                  <a:pt x="57357" y="24383"/>
                  <a:pt x="46688" y="24323"/>
                </a:cubicBezTo>
                <a:cubicBezTo>
                  <a:pt x="45168" y="24323"/>
                  <a:pt x="43588" y="24262"/>
                  <a:pt x="42159" y="23715"/>
                </a:cubicBezTo>
                <a:cubicBezTo>
                  <a:pt x="40761" y="23107"/>
                  <a:pt x="39545" y="21800"/>
                  <a:pt x="39515" y="20280"/>
                </a:cubicBezTo>
                <a:cubicBezTo>
                  <a:pt x="39515" y="18639"/>
                  <a:pt x="40791" y="17332"/>
                  <a:pt x="41855" y="16085"/>
                </a:cubicBezTo>
                <a:cubicBezTo>
                  <a:pt x="42919" y="14809"/>
                  <a:pt x="43831" y="13016"/>
                  <a:pt x="43040" y="11587"/>
                </a:cubicBezTo>
                <a:cubicBezTo>
                  <a:pt x="42268" y="10255"/>
                  <a:pt x="40586" y="10090"/>
                  <a:pt x="38996" y="10090"/>
                </a:cubicBezTo>
                <a:cubicBezTo>
                  <a:pt x="38771" y="10090"/>
                  <a:pt x="38548" y="10094"/>
                  <a:pt x="38329" y="10098"/>
                </a:cubicBezTo>
                <a:cubicBezTo>
                  <a:pt x="38269" y="10099"/>
                  <a:pt x="38209" y="10099"/>
                  <a:pt x="38149" y="10099"/>
                </a:cubicBezTo>
                <a:cubicBezTo>
                  <a:pt x="36448" y="10099"/>
                  <a:pt x="34396" y="9673"/>
                  <a:pt x="34043" y="8000"/>
                </a:cubicBezTo>
                <a:cubicBezTo>
                  <a:pt x="33800" y="6936"/>
                  <a:pt x="34469" y="5842"/>
                  <a:pt x="35381" y="5234"/>
                </a:cubicBezTo>
                <a:cubicBezTo>
                  <a:pt x="36293" y="4626"/>
                  <a:pt x="37387" y="4444"/>
                  <a:pt x="38451" y="4262"/>
                </a:cubicBezTo>
                <a:cubicBezTo>
                  <a:pt x="41156" y="3806"/>
                  <a:pt x="44378" y="3684"/>
                  <a:pt x="46962" y="2772"/>
                </a:cubicBezTo>
                <a:cubicBezTo>
                  <a:pt x="48664" y="2164"/>
                  <a:pt x="49910" y="1435"/>
                  <a:pt x="47934" y="401"/>
                </a:cubicBezTo>
                <a:cubicBezTo>
                  <a:pt x="47342" y="100"/>
                  <a:pt x="46453" y="1"/>
                  <a:pt x="45468"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295" name="Shape 1295"/>
        <p:cNvGrpSpPr/>
        <p:nvPr/>
      </p:nvGrpSpPr>
      <p:grpSpPr>
        <a:xfrm>
          <a:off x="0" y="0"/>
          <a:ext cx="0" cy="0"/>
          <a:chOff x="0" y="0"/>
          <a:chExt cx="0" cy="0"/>
        </a:xfrm>
      </p:grpSpPr>
      <p:sp>
        <p:nvSpPr>
          <p:cNvPr id="1296" name="Google Shape;1296;p22"/>
          <p:cNvSpPr txBox="1"/>
          <p:nvPr>
            <p:ph type="title"/>
          </p:nvPr>
        </p:nvSpPr>
        <p:spPr>
          <a:xfrm>
            <a:off x="761925"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7" name="Google Shape;1297;p22"/>
          <p:cNvSpPr/>
          <p:nvPr/>
        </p:nvSpPr>
        <p:spPr>
          <a:xfrm>
            <a:off x="-151275" y="4791700"/>
            <a:ext cx="2405475" cy="678800"/>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rot="-739684">
            <a:off x="7118819" y="-155343"/>
            <a:ext cx="3094920" cy="1380667"/>
          </a:xfrm>
          <a:custGeom>
            <a:rect b="b" l="l" r="r" t="t"/>
            <a:pathLst>
              <a:path extrusionOk="0" h="55229" w="123802">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299" name="Shape 1299"/>
        <p:cNvGrpSpPr/>
        <p:nvPr/>
      </p:nvGrpSpPr>
      <p:grpSpPr>
        <a:xfrm>
          <a:off x="0" y="0"/>
          <a:ext cx="0" cy="0"/>
          <a:chOff x="0" y="0"/>
          <a:chExt cx="0" cy="0"/>
        </a:xfrm>
      </p:grpSpPr>
      <p:sp>
        <p:nvSpPr>
          <p:cNvPr id="1300" name="Google Shape;1300;p23"/>
          <p:cNvSpPr txBox="1"/>
          <p:nvPr>
            <p:ph type="title"/>
          </p:nvPr>
        </p:nvSpPr>
        <p:spPr>
          <a:xfrm>
            <a:off x="720000" y="53427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01" name="Google Shape;1301;p23"/>
          <p:cNvGrpSpPr/>
          <p:nvPr/>
        </p:nvGrpSpPr>
        <p:grpSpPr>
          <a:xfrm rot="-2023978">
            <a:off x="7869216" y="-105947"/>
            <a:ext cx="1197725" cy="1158829"/>
            <a:chOff x="3188725" y="253650"/>
            <a:chExt cx="1197775" cy="1158877"/>
          </a:xfrm>
        </p:grpSpPr>
        <p:grpSp>
          <p:nvGrpSpPr>
            <p:cNvPr id="1302" name="Google Shape;1302;p23"/>
            <p:cNvGrpSpPr/>
            <p:nvPr/>
          </p:nvGrpSpPr>
          <p:grpSpPr>
            <a:xfrm rot="3846378">
              <a:off x="3428133" y="600888"/>
              <a:ext cx="767644" cy="649195"/>
              <a:chOff x="3460408" y="488208"/>
              <a:chExt cx="767649" cy="649199"/>
            </a:xfrm>
          </p:grpSpPr>
          <p:grpSp>
            <p:nvGrpSpPr>
              <p:cNvPr id="1303" name="Google Shape;1303;p23"/>
              <p:cNvGrpSpPr/>
              <p:nvPr/>
            </p:nvGrpSpPr>
            <p:grpSpPr>
              <a:xfrm>
                <a:off x="3932558" y="488208"/>
                <a:ext cx="295499" cy="283999"/>
                <a:chOff x="3932558" y="488208"/>
                <a:chExt cx="295499" cy="283999"/>
              </a:xfrm>
            </p:grpSpPr>
            <p:sp>
              <p:nvSpPr>
                <p:cNvPr id="1304" name="Google Shape;1304;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23"/>
              <p:cNvGrpSpPr/>
              <p:nvPr/>
            </p:nvGrpSpPr>
            <p:grpSpPr>
              <a:xfrm>
                <a:off x="3775783" y="853408"/>
                <a:ext cx="295499" cy="283999"/>
                <a:chOff x="3932558" y="488208"/>
                <a:chExt cx="295499" cy="283999"/>
              </a:xfrm>
            </p:grpSpPr>
            <p:sp>
              <p:nvSpPr>
                <p:cNvPr id="1311" name="Google Shape;1311;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3"/>
              <p:cNvGrpSpPr/>
              <p:nvPr/>
            </p:nvGrpSpPr>
            <p:grpSpPr>
              <a:xfrm>
                <a:off x="3460408" y="612333"/>
                <a:ext cx="295499" cy="283999"/>
                <a:chOff x="3932558" y="488208"/>
                <a:chExt cx="295499" cy="283999"/>
              </a:xfrm>
            </p:grpSpPr>
            <p:sp>
              <p:nvSpPr>
                <p:cNvPr id="1318" name="Google Shape;1318;p23"/>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3"/>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3"/>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3"/>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3"/>
            <p:cNvGrpSpPr/>
            <p:nvPr/>
          </p:nvGrpSpPr>
          <p:grpSpPr>
            <a:xfrm>
              <a:off x="3188725" y="253650"/>
              <a:ext cx="1197775" cy="619725"/>
              <a:chOff x="1317625" y="791700"/>
              <a:chExt cx="1197775" cy="619725"/>
            </a:xfrm>
          </p:grpSpPr>
          <p:sp>
            <p:nvSpPr>
              <p:cNvPr id="1325" name="Google Shape;1325;p23"/>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3"/>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3"/>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3"/>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3"/>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1" name="Google Shape;1331;p23"/>
          <p:cNvSpPr/>
          <p:nvPr/>
        </p:nvSpPr>
        <p:spPr>
          <a:xfrm rot="10800000">
            <a:off x="-227812" y="-511550"/>
            <a:ext cx="2572723" cy="1086414"/>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23"/>
          <p:cNvGrpSpPr/>
          <p:nvPr/>
        </p:nvGrpSpPr>
        <p:grpSpPr>
          <a:xfrm rot="-506600">
            <a:off x="-180852" y="4340931"/>
            <a:ext cx="782073" cy="871132"/>
            <a:chOff x="5258800" y="3753388"/>
            <a:chExt cx="1244125" cy="1385800"/>
          </a:xfrm>
        </p:grpSpPr>
        <p:sp>
          <p:nvSpPr>
            <p:cNvPr id="1333" name="Google Shape;1333;p2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3"/>
          <p:cNvSpPr/>
          <p:nvPr/>
        </p:nvSpPr>
        <p:spPr>
          <a:xfrm rot="584807">
            <a:off x="5870952" y="4551608"/>
            <a:ext cx="3995690" cy="936308"/>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23"/>
          <p:cNvGrpSpPr/>
          <p:nvPr/>
        </p:nvGrpSpPr>
        <p:grpSpPr>
          <a:xfrm flipH="1" rot="506494">
            <a:off x="8425929" y="4193094"/>
            <a:ext cx="1019533" cy="1135633"/>
            <a:chOff x="5258800" y="3753388"/>
            <a:chExt cx="1244125" cy="1385800"/>
          </a:xfrm>
        </p:grpSpPr>
        <p:sp>
          <p:nvSpPr>
            <p:cNvPr id="1430" name="Google Shape;1430;p2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
    <p:spTree>
      <p:nvGrpSpPr>
        <p:cNvPr id="1525" name="Shape 1525"/>
        <p:cNvGrpSpPr/>
        <p:nvPr/>
      </p:nvGrpSpPr>
      <p:grpSpPr>
        <a:xfrm>
          <a:off x="0" y="0"/>
          <a:ext cx="0" cy="0"/>
          <a:chOff x="0" y="0"/>
          <a:chExt cx="0" cy="0"/>
        </a:xfrm>
      </p:grpSpPr>
      <p:sp>
        <p:nvSpPr>
          <p:cNvPr id="1526" name="Google Shape;1526;p24"/>
          <p:cNvSpPr txBox="1"/>
          <p:nvPr>
            <p:ph type="title"/>
          </p:nvPr>
        </p:nvSpPr>
        <p:spPr>
          <a:xfrm>
            <a:off x="720000" y="536007"/>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527" name="Shape 1527"/>
        <p:cNvGrpSpPr/>
        <p:nvPr/>
      </p:nvGrpSpPr>
      <p:grpSpPr>
        <a:xfrm>
          <a:off x="0" y="0"/>
          <a:ext cx="0" cy="0"/>
          <a:chOff x="0" y="0"/>
          <a:chExt cx="0" cy="0"/>
        </a:xfrm>
      </p:grpSpPr>
      <p:sp>
        <p:nvSpPr>
          <p:cNvPr id="1528" name="Google Shape;1528;p25"/>
          <p:cNvSpPr txBox="1"/>
          <p:nvPr>
            <p:ph type="ctrTitle"/>
          </p:nvPr>
        </p:nvSpPr>
        <p:spPr>
          <a:xfrm>
            <a:off x="3000525" y="535000"/>
            <a:ext cx="3295200" cy="9978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5200"/>
              <a:buNone/>
              <a:defRPr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9" name="Google Shape;1529;p25"/>
          <p:cNvSpPr txBox="1"/>
          <p:nvPr>
            <p:ph idx="1" type="subTitle"/>
          </p:nvPr>
        </p:nvSpPr>
        <p:spPr>
          <a:xfrm>
            <a:off x="2425075" y="1634253"/>
            <a:ext cx="4293900" cy="1387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30" name="Google Shape;1530;p2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531" name="Google Shape;1531;p25"/>
          <p:cNvSpPr txBox="1"/>
          <p:nvPr/>
        </p:nvSpPr>
        <p:spPr>
          <a:xfrm>
            <a:off x="2392500" y="3647550"/>
            <a:ext cx="4359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Raleway"/>
              <a:ea typeface="Raleway"/>
              <a:cs typeface="Raleway"/>
              <a:sym typeface="Raleway"/>
            </a:endParaRPr>
          </a:p>
        </p:txBody>
      </p:sp>
      <p:sp>
        <p:nvSpPr>
          <p:cNvPr id="1532" name="Google Shape;1532;p25"/>
          <p:cNvSpPr txBox="1"/>
          <p:nvPr/>
        </p:nvSpPr>
        <p:spPr>
          <a:xfrm>
            <a:off x="1371750" y="3663475"/>
            <a:ext cx="6400800" cy="568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Montserrat"/>
                <a:ea typeface="Montserrat"/>
                <a:cs typeface="Montserrat"/>
                <a:sym typeface="Montserrat"/>
              </a:rPr>
              <a:t>CREDITS: This presentation template was created by </a:t>
            </a:r>
            <a:r>
              <a:rPr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and includes icons by </a:t>
            </a:r>
            <a:r>
              <a:rPr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lt1"/>
                </a:solidFill>
                <a:latin typeface="Montserrat"/>
                <a:ea typeface="Montserrat"/>
                <a:cs typeface="Montserrat"/>
                <a:sym typeface="Montserrat"/>
              </a:rPr>
              <a:t>, and infographics &amp; images by </a:t>
            </a:r>
            <a:r>
              <a:rPr lang="en" sz="12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Freepik</a:t>
            </a: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533" name="Shape 1533"/>
        <p:cNvGrpSpPr/>
        <p:nvPr/>
      </p:nvGrpSpPr>
      <p:grpSpPr>
        <a:xfrm>
          <a:off x="0" y="0"/>
          <a:ext cx="0" cy="0"/>
          <a:chOff x="0" y="0"/>
          <a:chExt cx="0" cy="0"/>
        </a:xfrm>
      </p:grpSpPr>
      <p:pic>
        <p:nvPicPr>
          <p:cNvPr id="1534" name="Google Shape;1534;p26"/>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35" name="Google Shape;1535;p26"/>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36" name="Google Shape;1536;p26"/>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37" name="Google Shape;1537;p26"/>
          <p:cNvPicPr preferRelativeResize="0"/>
          <p:nvPr/>
        </p:nvPicPr>
        <p:blipFill>
          <a:blip r:embed="rId5">
            <a:alphaModFix/>
          </a:blip>
          <a:stretch>
            <a:fillRect/>
          </a:stretch>
        </p:blipFill>
        <p:spPr>
          <a:xfrm>
            <a:off x="3599325" y="1596469"/>
            <a:ext cx="997100" cy="997081"/>
          </a:xfrm>
          <a:prstGeom prst="rect">
            <a:avLst/>
          </a:prstGeom>
          <a:noFill/>
          <a:ln>
            <a:noFill/>
          </a:ln>
        </p:spPr>
      </p:pic>
      <p:pic>
        <p:nvPicPr>
          <p:cNvPr id="1538" name="Google Shape;1538;p26"/>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39" name="Google Shape;1539;p26"/>
          <p:cNvPicPr preferRelativeResize="0"/>
          <p:nvPr/>
        </p:nvPicPr>
        <p:blipFill>
          <a:blip r:embed="rId7">
            <a:alphaModFix/>
          </a:blip>
          <a:stretch>
            <a:fillRect/>
          </a:stretch>
        </p:blipFill>
        <p:spPr>
          <a:xfrm>
            <a:off x="2657412" y="2791327"/>
            <a:ext cx="1309125" cy="1309125"/>
          </a:xfrm>
          <a:prstGeom prst="rect">
            <a:avLst/>
          </a:prstGeom>
          <a:noFill/>
          <a:ln>
            <a:noFill/>
          </a:ln>
        </p:spPr>
      </p:pic>
      <p:pic>
        <p:nvPicPr>
          <p:cNvPr id="1540" name="Google Shape;1540;p26"/>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41" name="Google Shape;1541;p26"/>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42" name="Google Shape;1542;p26"/>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43" name="Google Shape;1543;p26"/>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544" name="Shape 1544"/>
        <p:cNvGrpSpPr/>
        <p:nvPr/>
      </p:nvGrpSpPr>
      <p:grpSpPr>
        <a:xfrm>
          <a:off x="0" y="0"/>
          <a:ext cx="0" cy="0"/>
          <a:chOff x="0" y="0"/>
          <a:chExt cx="0" cy="0"/>
        </a:xfrm>
      </p:grpSpPr>
      <p:pic>
        <p:nvPicPr>
          <p:cNvPr id="1545" name="Google Shape;1545;p27"/>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46" name="Google Shape;1546;p27"/>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47" name="Google Shape;1547;p27"/>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48" name="Google Shape;1548;p27"/>
          <p:cNvPicPr preferRelativeResize="0"/>
          <p:nvPr/>
        </p:nvPicPr>
        <p:blipFill>
          <a:blip r:embed="rId5">
            <a:alphaModFix/>
          </a:blip>
          <a:stretch>
            <a:fillRect/>
          </a:stretch>
        </p:blipFill>
        <p:spPr>
          <a:xfrm>
            <a:off x="4621425" y="3370619"/>
            <a:ext cx="997100" cy="997081"/>
          </a:xfrm>
          <a:prstGeom prst="rect">
            <a:avLst/>
          </a:prstGeom>
          <a:noFill/>
          <a:ln>
            <a:noFill/>
          </a:ln>
        </p:spPr>
      </p:pic>
      <p:pic>
        <p:nvPicPr>
          <p:cNvPr id="1549" name="Google Shape;1549;p27"/>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50" name="Google Shape;1550;p27"/>
          <p:cNvPicPr preferRelativeResize="0"/>
          <p:nvPr/>
        </p:nvPicPr>
        <p:blipFill>
          <a:blip r:embed="rId7">
            <a:alphaModFix/>
          </a:blip>
          <a:stretch>
            <a:fillRect/>
          </a:stretch>
        </p:blipFill>
        <p:spPr>
          <a:xfrm>
            <a:off x="1820587" y="2388877"/>
            <a:ext cx="1309125" cy="1309125"/>
          </a:xfrm>
          <a:prstGeom prst="rect">
            <a:avLst/>
          </a:prstGeom>
          <a:noFill/>
          <a:ln>
            <a:noFill/>
          </a:ln>
        </p:spPr>
      </p:pic>
      <p:pic>
        <p:nvPicPr>
          <p:cNvPr id="1551" name="Google Shape;1551;p27"/>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52" name="Google Shape;1552;p27"/>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53" name="Google Shape;1553;p27"/>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54" name="Google Shape;1554;p27"/>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20000" y="535000"/>
            <a:ext cx="77040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500">
                <a:latin typeface="Montserrat SemiBold"/>
                <a:ea typeface="Montserrat SemiBold"/>
                <a:cs typeface="Montserrat SemiBold"/>
                <a:sym typeface="Montserra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20100" y="1212775"/>
            <a:ext cx="6352500" cy="44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100"/>
            </a:lvl1pPr>
            <a:lvl2pPr indent="-304800" lvl="1" marL="914400" rtl="0">
              <a:lnSpc>
                <a:spcPct val="115000"/>
              </a:lnSpc>
              <a:spcBef>
                <a:spcPts val="0"/>
              </a:spcBef>
              <a:spcAft>
                <a:spcPts val="0"/>
              </a:spcAft>
              <a:buSzPts val="1200"/>
              <a:buAutoNum type="alphaLcPeriod"/>
              <a:defRPr/>
            </a:lvl2pPr>
            <a:lvl3pPr indent="-304800" lvl="2" marL="1371600" rtl="0">
              <a:lnSpc>
                <a:spcPct val="115000"/>
              </a:lnSpc>
              <a:spcBef>
                <a:spcPts val="0"/>
              </a:spcBef>
              <a:spcAft>
                <a:spcPts val="0"/>
              </a:spcAft>
              <a:buSzPts val="1200"/>
              <a:buAutoNum type="romanLcPeriod"/>
              <a:defRPr/>
            </a:lvl3pPr>
            <a:lvl4pPr indent="-304800" lvl="3" marL="1828800" rtl="0">
              <a:lnSpc>
                <a:spcPct val="115000"/>
              </a:lnSpc>
              <a:spcBef>
                <a:spcPts val="0"/>
              </a:spcBef>
              <a:spcAft>
                <a:spcPts val="0"/>
              </a:spcAft>
              <a:buSzPts val="1200"/>
              <a:buAutoNum type="arabicPeriod"/>
              <a:defRPr/>
            </a:lvl4pPr>
            <a:lvl5pPr indent="-304800" lvl="4" marL="2286000" rtl="0">
              <a:lnSpc>
                <a:spcPct val="115000"/>
              </a:lnSpc>
              <a:spcBef>
                <a:spcPts val="0"/>
              </a:spcBef>
              <a:spcAft>
                <a:spcPts val="0"/>
              </a:spcAft>
              <a:buSzPts val="1200"/>
              <a:buAutoNum type="alphaLcPeriod"/>
              <a:defRPr/>
            </a:lvl5pPr>
            <a:lvl6pPr indent="-304800" lvl="5" marL="2743200" rtl="0">
              <a:lnSpc>
                <a:spcPct val="115000"/>
              </a:lnSpc>
              <a:spcBef>
                <a:spcPts val="0"/>
              </a:spcBef>
              <a:spcAft>
                <a:spcPts val="0"/>
              </a:spcAft>
              <a:buSzPts val="1200"/>
              <a:buAutoNum type="romanLcPeriod"/>
              <a:defRPr/>
            </a:lvl6pPr>
            <a:lvl7pPr indent="-304800" lvl="6" marL="3200400" rtl="0">
              <a:lnSpc>
                <a:spcPct val="115000"/>
              </a:lnSpc>
              <a:spcBef>
                <a:spcPts val="0"/>
              </a:spcBef>
              <a:spcAft>
                <a:spcPts val="0"/>
              </a:spcAft>
              <a:buSzPts val="1200"/>
              <a:buAutoNum type="arabicPeriod"/>
              <a:defRPr/>
            </a:lvl7pPr>
            <a:lvl8pPr indent="-304800" lvl="7" marL="3657600" rtl="0">
              <a:lnSpc>
                <a:spcPct val="115000"/>
              </a:lnSpc>
              <a:spcBef>
                <a:spcPts val="0"/>
              </a:spcBef>
              <a:spcAft>
                <a:spcPts val="0"/>
              </a:spcAft>
              <a:buSzPts val="1200"/>
              <a:buAutoNum type="alphaLcPeriod"/>
              <a:defRPr/>
            </a:lvl8pPr>
            <a:lvl9pPr indent="-304800" lvl="8" marL="4114800" rtl="0">
              <a:lnSpc>
                <a:spcPct val="115000"/>
              </a:lnSpc>
              <a:spcBef>
                <a:spcPts val="0"/>
              </a:spcBef>
              <a:spcAft>
                <a:spcPts val="0"/>
              </a:spcAft>
              <a:buSzPts val="1200"/>
              <a:buAutoNum type="romanLcPeriod"/>
              <a:defRPr/>
            </a:lvl9pPr>
          </a:lstStyle>
          <a:p/>
        </p:txBody>
      </p:sp>
      <p:sp>
        <p:nvSpPr>
          <p:cNvPr id="29" name="Google Shape;29;p4"/>
          <p:cNvSpPr/>
          <p:nvPr/>
        </p:nvSpPr>
        <p:spPr>
          <a:xfrm rot="9738804">
            <a:off x="5600596" y="-876541"/>
            <a:ext cx="1601045" cy="1247157"/>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7278500" y="478163"/>
            <a:ext cx="1804000" cy="629525"/>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373475" y="4423359"/>
            <a:ext cx="2893546" cy="816529"/>
          </a:xfrm>
          <a:custGeom>
            <a:rect b="b" l="l" r="r" t="t"/>
            <a:pathLst>
              <a:path extrusionOk="0" h="27152" w="96219">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4"/>
          <p:cNvGrpSpPr/>
          <p:nvPr/>
        </p:nvGrpSpPr>
        <p:grpSpPr>
          <a:xfrm>
            <a:off x="8423994" y="4285395"/>
            <a:ext cx="423614" cy="664647"/>
            <a:chOff x="8423994" y="4285395"/>
            <a:chExt cx="423614" cy="664647"/>
          </a:xfrm>
        </p:grpSpPr>
        <p:grpSp>
          <p:nvGrpSpPr>
            <p:cNvPr id="33" name="Google Shape;33;p4"/>
            <p:cNvGrpSpPr/>
            <p:nvPr/>
          </p:nvGrpSpPr>
          <p:grpSpPr>
            <a:xfrm rot="-899960">
              <a:off x="8440232" y="4749164"/>
              <a:ext cx="299591" cy="164920"/>
              <a:chOff x="960500" y="2235850"/>
              <a:chExt cx="299600" cy="164925"/>
            </a:xfrm>
          </p:grpSpPr>
          <p:sp>
            <p:nvSpPr>
              <p:cNvPr id="34" name="Google Shape;34;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4"/>
            <p:cNvGrpSpPr/>
            <p:nvPr/>
          </p:nvGrpSpPr>
          <p:grpSpPr>
            <a:xfrm rot="-2247261">
              <a:off x="8528758" y="4359489"/>
              <a:ext cx="299586" cy="164917"/>
              <a:chOff x="960500" y="2235850"/>
              <a:chExt cx="299600" cy="164925"/>
            </a:xfrm>
          </p:grpSpPr>
          <p:sp>
            <p:nvSpPr>
              <p:cNvPr id="41" name="Google Shape;41;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 name="Google Shape;47;p4"/>
          <p:cNvGrpSpPr/>
          <p:nvPr/>
        </p:nvGrpSpPr>
        <p:grpSpPr>
          <a:xfrm rot="-899960">
            <a:off x="225657" y="300464"/>
            <a:ext cx="299591" cy="164920"/>
            <a:chOff x="960500" y="2235850"/>
            <a:chExt cx="299600" cy="164925"/>
          </a:xfrm>
        </p:grpSpPr>
        <p:sp>
          <p:nvSpPr>
            <p:cNvPr id="48" name="Google Shape;48;p4"/>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4"/>
          <p:cNvSpPr/>
          <p:nvPr/>
        </p:nvSpPr>
        <p:spPr>
          <a:xfrm flipH="1">
            <a:off x="452434" y="80238"/>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3009" y="548363"/>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161459" y="1104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8685571" y="4134563"/>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a:off x="8499559" y="4599725"/>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8565234" y="42494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idx="1" type="subTitle"/>
          </p:nvPr>
        </p:nvSpPr>
        <p:spPr>
          <a:xfrm>
            <a:off x="1764375" y="2627975"/>
            <a:ext cx="1938600" cy="4326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 name="Google Shape;62;p5"/>
          <p:cNvSpPr txBox="1"/>
          <p:nvPr>
            <p:ph idx="2" type="subTitle"/>
          </p:nvPr>
        </p:nvSpPr>
        <p:spPr>
          <a:xfrm>
            <a:off x="5474700" y="2627987"/>
            <a:ext cx="1938600" cy="432600"/>
          </a:xfrm>
          <a:prstGeom prst="rect">
            <a:avLst/>
          </a:prstGeom>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5"/>
          <p:cNvSpPr txBox="1"/>
          <p:nvPr>
            <p:ph idx="3" type="subTitle"/>
          </p:nvPr>
        </p:nvSpPr>
        <p:spPr>
          <a:xfrm>
            <a:off x="1229925" y="3172900"/>
            <a:ext cx="30075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4939800" y="3169750"/>
            <a:ext cx="30084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5"/>
          <p:cNvSpPr txBox="1"/>
          <p:nvPr>
            <p:ph type="title"/>
          </p:nvPr>
        </p:nvSpPr>
        <p:spPr>
          <a:xfrm>
            <a:off x="715150" y="535000"/>
            <a:ext cx="7713900" cy="57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7" name="Google Shape;67;p5"/>
          <p:cNvGrpSpPr/>
          <p:nvPr/>
        </p:nvGrpSpPr>
        <p:grpSpPr>
          <a:xfrm>
            <a:off x="8367038" y="-84725"/>
            <a:ext cx="1197775" cy="1139902"/>
            <a:chOff x="8367038" y="-84725"/>
            <a:chExt cx="1197775" cy="1139902"/>
          </a:xfrm>
        </p:grpSpPr>
        <p:grpSp>
          <p:nvGrpSpPr>
            <p:cNvPr id="68" name="Google Shape;68;p5"/>
            <p:cNvGrpSpPr/>
            <p:nvPr/>
          </p:nvGrpSpPr>
          <p:grpSpPr>
            <a:xfrm rot="3846378">
              <a:off x="8442845" y="243538"/>
              <a:ext cx="767644" cy="649195"/>
              <a:chOff x="3460408" y="488208"/>
              <a:chExt cx="767649" cy="649199"/>
            </a:xfrm>
          </p:grpSpPr>
          <p:grpSp>
            <p:nvGrpSpPr>
              <p:cNvPr id="69" name="Google Shape;69;p5"/>
              <p:cNvGrpSpPr/>
              <p:nvPr/>
            </p:nvGrpSpPr>
            <p:grpSpPr>
              <a:xfrm>
                <a:off x="3932558" y="488208"/>
                <a:ext cx="295499" cy="283999"/>
                <a:chOff x="3932558" y="488208"/>
                <a:chExt cx="295499" cy="283999"/>
              </a:xfrm>
            </p:grpSpPr>
            <p:sp>
              <p:nvSpPr>
                <p:cNvPr id="70" name="Google Shape;70;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5"/>
              <p:cNvGrpSpPr/>
              <p:nvPr/>
            </p:nvGrpSpPr>
            <p:grpSpPr>
              <a:xfrm>
                <a:off x="3775783" y="853408"/>
                <a:ext cx="295499" cy="283999"/>
                <a:chOff x="3932558" y="488208"/>
                <a:chExt cx="295499" cy="283999"/>
              </a:xfrm>
            </p:grpSpPr>
            <p:sp>
              <p:nvSpPr>
                <p:cNvPr id="77" name="Google Shape;77;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5"/>
              <p:cNvGrpSpPr/>
              <p:nvPr/>
            </p:nvGrpSpPr>
            <p:grpSpPr>
              <a:xfrm>
                <a:off x="3460408" y="612333"/>
                <a:ext cx="295499" cy="283999"/>
                <a:chOff x="3932558" y="488208"/>
                <a:chExt cx="295499" cy="283999"/>
              </a:xfrm>
            </p:grpSpPr>
            <p:sp>
              <p:nvSpPr>
                <p:cNvPr id="84" name="Google Shape;84;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 name="Google Shape;90;p5"/>
            <p:cNvGrpSpPr/>
            <p:nvPr/>
          </p:nvGrpSpPr>
          <p:grpSpPr>
            <a:xfrm>
              <a:off x="8367038" y="-84725"/>
              <a:ext cx="1197775" cy="619725"/>
              <a:chOff x="1317625" y="791700"/>
              <a:chExt cx="1197775" cy="619725"/>
            </a:xfrm>
          </p:grpSpPr>
          <p:sp>
            <p:nvSpPr>
              <p:cNvPr id="91" name="Google Shape;91;p5"/>
              <p:cNvSpPr/>
              <p:nvPr/>
            </p:nvSpPr>
            <p:spPr>
              <a:xfrm>
                <a:off x="1659425" y="132295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478850" y="134920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685675" y="103935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475125" y="79170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989825" y="99540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317625" y="112607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 name="Google Shape;97;p5"/>
          <p:cNvGrpSpPr/>
          <p:nvPr/>
        </p:nvGrpSpPr>
        <p:grpSpPr>
          <a:xfrm flipH="1" rot="-3846378">
            <a:off x="105420" y="4487656"/>
            <a:ext cx="295497" cy="283997"/>
            <a:chOff x="3932558" y="488208"/>
            <a:chExt cx="295499" cy="283999"/>
          </a:xfrm>
        </p:grpSpPr>
        <p:sp>
          <p:nvSpPr>
            <p:cNvPr id="98" name="Google Shape;98;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5"/>
          <p:cNvGrpSpPr/>
          <p:nvPr/>
        </p:nvGrpSpPr>
        <p:grpSpPr>
          <a:xfrm flipH="1" rot="-3846378">
            <a:off x="502417" y="4506104"/>
            <a:ext cx="295497" cy="283997"/>
            <a:chOff x="3932558" y="488208"/>
            <a:chExt cx="295499" cy="283999"/>
          </a:xfrm>
        </p:grpSpPr>
        <p:sp>
          <p:nvSpPr>
            <p:cNvPr id="105" name="Google Shape;105;p5"/>
            <p:cNvSpPr/>
            <p:nvPr/>
          </p:nvSpPr>
          <p:spPr>
            <a:xfrm flipH="1" rot="-1037058">
              <a:off x="4125683" y="499618"/>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rot="-1037058">
              <a:off x="3951211" y="585890"/>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flipH="1" rot="-1037058">
              <a:off x="3966020" y="671870"/>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flipH="1" rot="-1037058">
              <a:off x="3971175" y="676632"/>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flipH="1" rot="-1037058">
              <a:off x="4024891" y="641722"/>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flipH="1" rot="-1037058">
              <a:off x="3957633" y="694365"/>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5"/>
          <p:cNvSpPr/>
          <p:nvPr/>
        </p:nvSpPr>
        <p:spPr>
          <a:xfrm flipH="1">
            <a:off x="712909" y="4356438"/>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flipH="1">
            <a:off x="343484" y="4824563"/>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flipH="1">
            <a:off x="421934" y="43866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5"/>
          <p:cNvGrpSpPr/>
          <p:nvPr/>
        </p:nvGrpSpPr>
        <p:grpSpPr>
          <a:xfrm flipH="1">
            <a:off x="5375432" y="3313321"/>
            <a:ext cx="3806136" cy="1958457"/>
            <a:chOff x="71350" y="1480600"/>
            <a:chExt cx="7517550" cy="3868175"/>
          </a:xfrm>
        </p:grpSpPr>
        <p:sp>
          <p:nvSpPr>
            <p:cNvPr id="115" name="Google Shape;115;p5"/>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5"/>
            <p:cNvGrpSpPr/>
            <p:nvPr/>
          </p:nvGrpSpPr>
          <p:grpSpPr>
            <a:xfrm>
              <a:off x="71350" y="1480600"/>
              <a:ext cx="7517550" cy="3868175"/>
              <a:chOff x="71350" y="1480600"/>
              <a:chExt cx="7517550" cy="3868175"/>
            </a:xfrm>
          </p:grpSpPr>
          <p:sp>
            <p:nvSpPr>
              <p:cNvPr id="120" name="Google Shape;120;p5"/>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5"/>
              <p:cNvGrpSpPr/>
              <p:nvPr/>
            </p:nvGrpSpPr>
            <p:grpSpPr>
              <a:xfrm>
                <a:off x="71350" y="2408925"/>
                <a:ext cx="7517550" cy="2939850"/>
                <a:chOff x="71350" y="2408925"/>
                <a:chExt cx="7517550" cy="2939850"/>
              </a:xfrm>
            </p:grpSpPr>
            <p:sp>
              <p:nvSpPr>
                <p:cNvPr id="162" name="Google Shape;162;p5"/>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5"/>
                <p:cNvGrpSpPr/>
                <p:nvPr/>
              </p:nvGrpSpPr>
              <p:grpSpPr>
                <a:xfrm>
                  <a:off x="71350" y="2408925"/>
                  <a:ext cx="7517550" cy="2939850"/>
                  <a:chOff x="71350" y="2408925"/>
                  <a:chExt cx="7517550" cy="2939850"/>
                </a:xfrm>
              </p:grpSpPr>
              <p:sp>
                <p:nvSpPr>
                  <p:cNvPr id="181" name="Google Shape;181;p5"/>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5"/>
                  <p:cNvGrpSpPr/>
                  <p:nvPr/>
                </p:nvGrpSpPr>
                <p:grpSpPr>
                  <a:xfrm>
                    <a:off x="71350" y="2408925"/>
                    <a:ext cx="7517550" cy="2939850"/>
                    <a:chOff x="71350" y="2408925"/>
                    <a:chExt cx="7517550" cy="2939850"/>
                  </a:xfrm>
                </p:grpSpPr>
                <p:sp>
                  <p:nvSpPr>
                    <p:cNvPr id="188" name="Google Shape;188;p5"/>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5"/>
                    <p:cNvGrpSpPr/>
                    <p:nvPr/>
                  </p:nvGrpSpPr>
                  <p:grpSpPr>
                    <a:xfrm>
                      <a:off x="71350" y="2408925"/>
                      <a:ext cx="7517550" cy="2939850"/>
                      <a:chOff x="71350" y="2408925"/>
                      <a:chExt cx="7517550" cy="2939850"/>
                    </a:xfrm>
                  </p:grpSpPr>
                  <p:sp>
                    <p:nvSpPr>
                      <p:cNvPr id="230" name="Google Shape;230;p5"/>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5"/>
                      <p:cNvGrpSpPr/>
                      <p:nvPr/>
                    </p:nvGrpSpPr>
                    <p:grpSpPr>
                      <a:xfrm>
                        <a:off x="71350" y="2408925"/>
                        <a:ext cx="7517550" cy="2939850"/>
                        <a:chOff x="71350" y="2408925"/>
                        <a:chExt cx="7517550" cy="2939850"/>
                      </a:xfrm>
                    </p:grpSpPr>
                    <p:sp>
                      <p:nvSpPr>
                        <p:cNvPr id="250" name="Google Shape;250;p5"/>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5"/>
                        <p:cNvGrpSpPr/>
                        <p:nvPr/>
                      </p:nvGrpSpPr>
                      <p:grpSpPr>
                        <a:xfrm>
                          <a:off x="71350" y="2408925"/>
                          <a:ext cx="7517550" cy="2939850"/>
                          <a:chOff x="71350" y="2408925"/>
                          <a:chExt cx="7517550" cy="2939850"/>
                        </a:xfrm>
                      </p:grpSpPr>
                      <p:sp>
                        <p:nvSpPr>
                          <p:cNvPr id="262" name="Google Shape;262;p5"/>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5"/>
                          <p:cNvGrpSpPr/>
                          <p:nvPr/>
                        </p:nvGrpSpPr>
                        <p:grpSpPr>
                          <a:xfrm>
                            <a:off x="71350" y="2408925"/>
                            <a:ext cx="7517550" cy="2939850"/>
                            <a:chOff x="71350" y="2408925"/>
                            <a:chExt cx="7517550" cy="2939850"/>
                          </a:xfrm>
                        </p:grpSpPr>
                        <p:sp>
                          <p:nvSpPr>
                            <p:cNvPr id="264" name="Google Shape;264;p5"/>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5"/>
                            <p:cNvGrpSpPr/>
                            <p:nvPr/>
                          </p:nvGrpSpPr>
                          <p:grpSpPr>
                            <a:xfrm>
                              <a:off x="71350" y="2408925"/>
                              <a:ext cx="7517550" cy="2939850"/>
                              <a:chOff x="71350" y="2408925"/>
                              <a:chExt cx="7517550" cy="2939850"/>
                            </a:xfrm>
                          </p:grpSpPr>
                          <p:sp>
                            <p:nvSpPr>
                              <p:cNvPr id="297" name="Google Shape;297;p5"/>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5"/>
                              <p:cNvGrpSpPr/>
                              <p:nvPr/>
                            </p:nvGrpSpPr>
                            <p:grpSpPr>
                              <a:xfrm>
                                <a:off x="71350" y="2408925"/>
                                <a:ext cx="7517550" cy="2939850"/>
                                <a:chOff x="71350" y="2408925"/>
                                <a:chExt cx="7517550" cy="2939850"/>
                              </a:xfrm>
                            </p:grpSpPr>
                            <p:grpSp>
                              <p:nvGrpSpPr>
                                <p:cNvPr id="308" name="Google Shape;308;p5"/>
                                <p:cNvGrpSpPr/>
                                <p:nvPr/>
                              </p:nvGrpSpPr>
                              <p:grpSpPr>
                                <a:xfrm>
                                  <a:off x="71350" y="2408925"/>
                                  <a:ext cx="7517550" cy="2939850"/>
                                  <a:chOff x="71350" y="2408925"/>
                                  <a:chExt cx="7517550" cy="2939850"/>
                                </a:xfrm>
                              </p:grpSpPr>
                              <p:sp>
                                <p:nvSpPr>
                                  <p:cNvPr id="309" name="Google Shape;309;p5"/>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5"/>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5"/>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
        <p:nvSpPr>
          <p:cNvPr id="347" name="Google Shape;347;p5"/>
          <p:cNvSpPr/>
          <p:nvPr/>
        </p:nvSpPr>
        <p:spPr>
          <a:xfrm rot="7487156">
            <a:off x="8086607" y="1363757"/>
            <a:ext cx="1316495" cy="1025502"/>
          </a:xfrm>
          <a:custGeom>
            <a:rect b="b" l="l" r="r" t="t"/>
            <a:pathLst>
              <a:path extrusionOk="0" h="49888" w="64044">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sp>
        <p:nvSpPr>
          <p:cNvPr id="349" name="Google Shape;349;p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6"/>
          <p:cNvSpPr txBox="1"/>
          <p:nvPr>
            <p:ph type="title"/>
          </p:nvPr>
        </p:nvSpPr>
        <p:spPr>
          <a:xfrm>
            <a:off x="708150" y="536575"/>
            <a:ext cx="4680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1" name="Google Shape;351;p6"/>
          <p:cNvGrpSpPr/>
          <p:nvPr/>
        </p:nvGrpSpPr>
        <p:grpSpPr>
          <a:xfrm rot="-899960">
            <a:off x="8872132" y="578664"/>
            <a:ext cx="299591" cy="164920"/>
            <a:chOff x="960500" y="2235850"/>
            <a:chExt cx="299600" cy="164925"/>
          </a:xfrm>
        </p:grpSpPr>
        <p:sp>
          <p:nvSpPr>
            <p:cNvPr id="352" name="Google Shape;352;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6"/>
          <p:cNvSpPr/>
          <p:nvPr/>
        </p:nvSpPr>
        <p:spPr>
          <a:xfrm>
            <a:off x="7352875" y="-351575"/>
            <a:ext cx="2161925" cy="1131125"/>
          </a:xfrm>
          <a:custGeom>
            <a:rect b="b" l="l" r="r" t="t"/>
            <a:pathLst>
              <a:path extrusionOk="0" h="45245" w="86477">
                <a:moveTo>
                  <a:pt x="68511" y="1"/>
                </a:moveTo>
                <a:cubicBezTo>
                  <a:pt x="59109" y="1"/>
                  <a:pt x="49712" y="2520"/>
                  <a:pt x="41126" y="6431"/>
                </a:cubicBezTo>
                <a:cubicBezTo>
                  <a:pt x="29819" y="11568"/>
                  <a:pt x="19758" y="18954"/>
                  <a:pt x="9970" y="26553"/>
                </a:cubicBezTo>
                <a:cubicBezTo>
                  <a:pt x="7539" y="28437"/>
                  <a:pt x="5107" y="30352"/>
                  <a:pt x="3314" y="32875"/>
                </a:cubicBezTo>
                <a:cubicBezTo>
                  <a:pt x="1794" y="35033"/>
                  <a:pt x="1" y="39258"/>
                  <a:pt x="852" y="41933"/>
                </a:cubicBezTo>
                <a:cubicBezTo>
                  <a:pt x="1573" y="44371"/>
                  <a:pt x="3997" y="45244"/>
                  <a:pt x="6404" y="45244"/>
                </a:cubicBezTo>
                <a:cubicBezTo>
                  <a:pt x="7748" y="45244"/>
                  <a:pt x="9088" y="44972"/>
                  <a:pt x="10122" y="44547"/>
                </a:cubicBezTo>
                <a:cubicBezTo>
                  <a:pt x="15928" y="42146"/>
                  <a:pt x="18876" y="35823"/>
                  <a:pt x="23101" y="31143"/>
                </a:cubicBezTo>
                <a:cubicBezTo>
                  <a:pt x="29880" y="23696"/>
                  <a:pt x="40062" y="20413"/>
                  <a:pt x="49971" y="18772"/>
                </a:cubicBezTo>
                <a:cubicBezTo>
                  <a:pt x="59880" y="17130"/>
                  <a:pt x="70063" y="16796"/>
                  <a:pt x="79668" y="13847"/>
                </a:cubicBezTo>
                <a:cubicBezTo>
                  <a:pt x="82251" y="13027"/>
                  <a:pt x="85139" y="11720"/>
                  <a:pt x="85869" y="9075"/>
                </a:cubicBezTo>
                <a:cubicBezTo>
                  <a:pt x="86476" y="6917"/>
                  <a:pt x="85291" y="4577"/>
                  <a:pt x="83558" y="3148"/>
                </a:cubicBezTo>
                <a:cubicBezTo>
                  <a:pt x="81765" y="1750"/>
                  <a:pt x="79516" y="1173"/>
                  <a:pt x="77327" y="777"/>
                </a:cubicBezTo>
                <a:cubicBezTo>
                  <a:pt x="74405" y="248"/>
                  <a:pt x="71458" y="1"/>
                  <a:pt x="68511"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6"/>
          <p:cNvGrpSpPr/>
          <p:nvPr/>
        </p:nvGrpSpPr>
        <p:grpSpPr>
          <a:xfrm flipH="1">
            <a:off x="5104533" y="4645230"/>
            <a:ext cx="903700" cy="876893"/>
            <a:chOff x="-160475" y="4348937"/>
            <a:chExt cx="1070354" cy="1038603"/>
          </a:xfrm>
        </p:grpSpPr>
        <p:sp>
          <p:nvSpPr>
            <p:cNvPr id="360" name="Google Shape;360;p6"/>
            <p:cNvSpPr/>
            <p:nvPr/>
          </p:nvSpPr>
          <p:spPr>
            <a:xfrm rot="1800044">
              <a:off x="326210" y="4646332"/>
              <a:ext cx="444540" cy="675310"/>
            </a:xfrm>
            <a:custGeom>
              <a:rect b="b" l="l" r="r" t="t"/>
              <a:pathLst>
                <a:path extrusionOk="0" h="27013" w="17782">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rot="1800044">
              <a:off x="-32653" y="4487908"/>
              <a:ext cx="441240" cy="629511"/>
            </a:xfrm>
            <a:custGeom>
              <a:rect b="b" l="l" r="r" t="t"/>
              <a:pathLst>
                <a:path extrusionOk="0" h="25181" w="1765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rot="1800044">
              <a:off x="274855" y="4350114"/>
              <a:ext cx="237095" cy="867256"/>
            </a:xfrm>
            <a:custGeom>
              <a:rect b="b" l="l" r="r" t="t"/>
              <a:pathLst>
                <a:path extrusionOk="0" h="34691" w="9484">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rot="1800044">
              <a:off x="420154" y="4671354"/>
              <a:ext cx="349567" cy="654286"/>
            </a:xfrm>
            <a:custGeom>
              <a:rect b="b" l="l" r="r" t="t"/>
              <a:pathLst>
                <a:path extrusionOk="0" h="26172" w="13983">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rot="1800044">
              <a:off x="339985" y="4366540"/>
              <a:ext cx="204421" cy="730734"/>
            </a:xfrm>
            <a:custGeom>
              <a:rect b="b" l="l" r="r" t="t"/>
              <a:pathLst>
                <a:path extrusionOk="0" h="29230" w="8177">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rot="1800044">
              <a:off x="16543" y="4441607"/>
              <a:ext cx="223445" cy="499339"/>
            </a:xfrm>
            <a:custGeom>
              <a:rect b="b" l="l" r="r" t="t"/>
              <a:pathLst>
                <a:path extrusionOk="0" h="19974" w="8938">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rot="1800044">
              <a:off x="647308" y="4716891"/>
              <a:ext cx="87423" cy="158997"/>
            </a:xfrm>
            <a:custGeom>
              <a:rect b="b" l="l" r="r" t="t"/>
              <a:pathLst>
                <a:path extrusionOk="0" h="6360" w="3497">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rot="1800044">
              <a:off x="590456" y="4884651"/>
              <a:ext cx="50949" cy="89648"/>
            </a:xfrm>
            <a:custGeom>
              <a:rect b="b" l="l" r="r" t="t"/>
              <a:pathLst>
                <a:path extrusionOk="0" h="3586" w="2038">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rot="1800044">
              <a:off x="470675" y="4412243"/>
              <a:ext cx="72223" cy="117697"/>
            </a:xfrm>
            <a:custGeom>
              <a:rect b="b" l="l" r="r" t="t"/>
              <a:pathLst>
                <a:path extrusionOk="0" h="4708" w="2889">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rot="1800044">
              <a:off x="387203" y="4555081"/>
              <a:ext cx="98048" cy="137197"/>
            </a:xfrm>
            <a:custGeom>
              <a:rect b="b" l="l" r="r" t="t"/>
              <a:pathLst>
                <a:path extrusionOk="0" h="5488" w="3922">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rot="1800044">
              <a:off x="508787" y="4544541"/>
              <a:ext cx="35724" cy="36599"/>
            </a:xfrm>
            <a:custGeom>
              <a:rect b="b" l="l" r="r" t="t"/>
              <a:pathLst>
                <a:path extrusionOk="0" h="1464" w="1429">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rot="1800044">
              <a:off x="112188" y="4486469"/>
              <a:ext cx="70698" cy="86073"/>
            </a:xfrm>
            <a:custGeom>
              <a:rect b="b" l="l" r="r" t="t"/>
              <a:pathLst>
                <a:path extrusionOk="0" h="3443" w="2828">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rot="1800044">
              <a:off x="181601" y="4544998"/>
              <a:ext cx="37999" cy="48099"/>
            </a:xfrm>
            <a:custGeom>
              <a:rect b="b" l="l" r="r" t="t"/>
              <a:pathLst>
                <a:path extrusionOk="0" h="1924" w="152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rot="1800044">
              <a:off x="116180" y="4592212"/>
              <a:ext cx="52474" cy="74673"/>
            </a:xfrm>
            <a:custGeom>
              <a:rect b="b" l="l" r="r" t="t"/>
              <a:pathLst>
                <a:path extrusionOk="0" h="2987" w="2099">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rot="1800044">
              <a:off x="111156" y="4681492"/>
              <a:ext cx="22824" cy="27174"/>
            </a:xfrm>
            <a:custGeom>
              <a:rect b="b" l="l" r="r" t="t"/>
              <a:pathLst>
                <a:path extrusionOk="0" h="1087" w="913">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rot="1800044">
              <a:off x="341748" y="4711662"/>
              <a:ext cx="61574" cy="62924"/>
            </a:xfrm>
            <a:custGeom>
              <a:rect b="b" l="l" r="r" t="t"/>
              <a:pathLst>
                <a:path extrusionOk="0" h="2517" w="2463">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6"/>
          <p:cNvGrpSpPr/>
          <p:nvPr/>
        </p:nvGrpSpPr>
        <p:grpSpPr>
          <a:xfrm>
            <a:off x="8514825" y="4510238"/>
            <a:ext cx="641050" cy="876850"/>
            <a:chOff x="3746350" y="4482000"/>
            <a:chExt cx="641050" cy="876850"/>
          </a:xfrm>
        </p:grpSpPr>
        <p:sp>
          <p:nvSpPr>
            <p:cNvPr id="377" name="Google Shape;377;p6"/>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6"/>
            <p:cNvGrpSpPr/>
            <p:nvPr/>
          </p:nvGrpSpPr>
          <p:grpSpPr>
            <a:xfrm>
              <a:off x="3746350" y="4482000"/>
              <a:ext cx="641050" cy="876850"/>
              <a:chOff x="3746350" y="4482000"/>
              <a:chExt cx="641050" cy="876850"/>
            </a:xfrm>
          </p:grpSpPr>
          <p:sp>
            <p:nvSpPr>
              <p:cNvPr id="379" name="Google Shape;379;p6"/>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6"/>
          <p:cNvSpPr/>
          <p:nvPr/>
        </p:nvSpPr>
        <p:spPr>
          <a:xfrm rot="9668079">
            <a:off x="-568503" y="4372989"/>
            <a:ext cx="2572768" cy="1086433"/>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6"/>
          <p:cNvGrpSpPr/>
          <p:nvPr/>
        </p:nvGrpSpPr>
        <p:grpSpPr>
          <a:xfrm>
            <a:off x="411769" y="4233063"/>
            <a:ext cx="423614" cy="815480"/>
            <a:chOff x="259369" y="4080663"/>
            <a:chExt cx="423614" cy="815480"/>
          </a:xfrm>
        </p:grpSpPr>
        <p:grpSp>
          <p:nvGrpSpPr>
            <p:cNvPr id="389" name="Google Shape;389;p6"/>
            <p:cNvGrpSpPr/>
            <p:nvPr/>
          </p:nvGrpSpPr>
          <p:grpSpPr>
            <a:xfrm>
              <a:off x="259369" y="4231495"/>
              <a:ext cx="423614" cy="664647"/>
              <a:chOff x="8423994" y="4285395"/>
              <a:chExt cx="423614" cy="664647"/>
            </a:xfrm>
          </p:grpSpPr>
          <p:grpSp>
            <p:nvGrpSpPr>
              <p:cNvPr id="390" name="Google Shape;390;p6"/>
              <p:cNvGrpSpPr/>
              <p:nvPr/>
            </p:nvGrpSpPr>
            <p:grpSpPr>
              <a:xfrm rot="-899960">
                <a:off x="8440232" y="4749164"/>
                <a:ext cx="299591" cy="164920"/>
                <a:chOff x="960500" y="2235850"/>
                <a:chExt cx="299600" cy="164925"/>
              </a:xfrm>
            </p:grpSpPr>
            <p:sp>
              <p:nvSpPr>
                <p:cNvPr id="391" name="Google Shape;391;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6"/>
              <p:cNvGrpSpPr/>
              <p:nvPr/>
            </p:nvGrpSpPr>
            <p:grpSpPr>
              <a:xfrm rot="-2247261">
                <a:off x="8528758" y="4359489"/>
                <a:ext cx="299586" cy="164917"/>
                <a:chOff x="960500" y="2235850"/>
                <a:chExt cx="299600" cy="164925"/>
              </a:xfrm>
            </p:grpSpPr>
            <p:sp>
              <p:nvSpPr>
                <p:cNvPr id="398" name="Google Shape;398;p6"/>
                <p:cNvSpPr/>
                <p:nvPr/>
              </p:nvSpPr>
              <p:spPr>
                <a:xfrm>
                  <a:off x="960500" y="2235850"/>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1037550" y="2259800"/>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1222425" y="2300325"/>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1227000" y="2305400"/>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1117425" y="2307175"/>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1238400" y="2315175"/>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 name="Google Shape;404;p6"/>
            <p:cNvSpPr/>
            <p:nvPr/>
          </p:nvSpPr>
          <p:spPr>
            <a:xfrm flipH="1">
              <a:off x="520946" y="4080663"/>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flipH="1">
              <a:off x="334934" y="4545825"/>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flipH="1">
              <a:off x="400609" y="41955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7" name="Shape 407"/>
        <p:cNvGrpSpPr/>
        <p:nvPr/>
      </p:nvGrpSpPr>
      <p:grpSpPr>
        <a:xfrm>
          <a:off x="0" y="0"/>
          <a:ext cx="0" cy="0"/>
          <a:chOff x="0" y="0"/>
          <a:chExt cx="0" cy="0"/>
        </a:xfrm>
      </p:grpSpPr>
      <p:sp>
        <p:nvSpPr>
          <p:cNvPr id="408" name="Google Shape;408;p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7"/>
          <p:cNvSpPr txBox="1"/>
          <p:nvPr>
            <p:ph type="title"/>
          </p:nvPr>
        </p:nvSpPr>
        <p:spPr>
          <a:xfrm>
            <a:off x="5005900" y="535000"/>
            <a:ext cx="3418200" cy="116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0" name="Google Shape;410;p7"/>
          <p:cNvSpPr txBox="1"/>
          <p:nvPr>
            <p:ph idx="1" type="body"/>
          </p:nvPr>
        </p:nvSpPr>
        <p:spPr>
          <a:xfrm>
            <a:off x="5010700" y="1839925"/>
            <a:ext cx="3418200" cy="2680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latin typeface="Montserrat ExtraLight"/>
                <a:ea typeface="Montserrat ExtraLight"/>
                <a:cs typeface="Montserrat ExtraLight"/>
                <a:sym typeface="Montserrat ExtraLight"/>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411" name="Google Shape;411;p7"/>
          <p:cNvSpPr/>
          <p:nvPr/>
        </p:nvSpPr>
        <p:spPr>
          <a:xfrm rot="584807">
            <a:off x="5718552" y="4399208"/>
            <a:ext cx="3995690" cy="936308"/>
          </a:xfrm>
          <a:custGeom>
            <a:rect b="b" l="l" r="r" t="t"/>
            <a:pathLst>
              <a:path extrusionOk="0" h="37451" w="159822">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rot="10800000">
            <a:off x="-590787" y="-128175"/>
            <a:ext cx="2572723" cy="1086414"/>
          </a:xfrm>
          <a:custGeom>
            <a:rect b="b" l="l" r="r" t="t"/>
            <a:pathLst>
              <a:path extrusionOk="0" h="54911" w="130034">
                <a:moveTo>
                  <a:pt x="82450" y="15863"/>
                </a:moveTo>
                <a:cubicBezTo>
                  <a:pt x="82676" y="15863"/>
                  <a:pt x="82904" y="15869"/>
                  <a:pt x="83133" y="15884"/>
                </a:cubicBezTo>
                <a:cubicBezTo>
                  <a:pt x="87054" y="16127"/>
                  <a:pt x="89151" y="18498"/>
                  <a:pt x="92343" y="20412"/>
                </a:cubicBezTo>
                <a:cubicBezTo>
                  <a:pt x="93924" y="21355"/>
                  <a:pt x="99091" y="22692"/>
                  <a:pt x="99668" y="24668"/>
                </a:cubicBezTo>
                <a:cubicBezTo>
                  <a:pt x="100732" y="28315"/>
                  <a:pt x="91340" y="27586"/>
                  <a:pt x="89364" y="27951"/>
                </a:cubicBezTo>
                <a:cubicBezTo>
                  <a:pt x="86781" y="28467"/>
                  <a:pt x="84622" y="29531"/>
                  <a:pt x="82312" y="30717"/>
                </a:cubicBezTo>
                <a:cubicBezTo>
                  <a:pt x="79759" y="31993"/>
                  <a:pt x="77054" y="32571"/>
                  <a:pt x="74288" y="33148"/>
                </a:cubicBezTo>
                <a:cubicBezTo>
                  <a:pt x="72207" y="33598"/>
                  <a:pt x="70033" y="33853"/>
                  <a:pt x="67861" y="33853"/>
                </a:cubicBezTo>
                <a:cubicBezTo>
                  <a:pt x="64165" y="33853"/>
                  <a:pt x="60471" y="33116"/>
                  <a:pt x="57236" y="31355"/>
                </a:cubicBezTo>
                <a:cubicBezTo>
                  <a:pt x="53862" y="29531"/>
                  <a:pt x="52190" y="27403"/>
                  <a:pt x="51795" y="23513"/>
                </a:cubicBezTo>
                <a:cubicBezTo>
                  <a:pt x="51643" y="22054"/>
                  <a:pt x="51430" y="19713"/>
                  <a:pt x="52525" y="19045"/>
                </a:cubicBezTo>
                <a:cubicBezTo>
                  <a:pt x="52727" y="18915"/>
                  <a:pt x="52970" y="18847"/>
                  <a:pt x="53261" y="18847"/>
                </a:cubicBezTo>
                <a:cubicBezTo>
                  <a:pt x="53582" y="18847"/>
                  <a:pt x="53962" y="18930"/>
                  <a:pt x="54409" y="19105"/>
                </a:cubicBezTo>
                <a:cubicBezTo>
                  <a:pt x="56354" y="19865"/>
                  <a:pt x="57905" y="21324"/>
                  <a:pt x="60002" y="21750"/>
                </a:cubicBezTo>
                <a:cubicBezTo>
                  <a:pt x="60897" y="21915"/>
                  <a:pt x="61714" y="21988"/>
                  <a:pt x="62487" y="21988"/>
                </a:cubicBezTo>
                <a:cubicBezTo>
                  <a:pt x="64993" y="21988"/>
                  <a:pt x="67026" y="21213"/>
                  <a:pt x="69698" y="20260"/>
                </a:cubicBezTo>
                <a:cubicBezTo>
                  <a:pt x="73958" y="18725"/>
                  <a:pt x="77831" y="15863"/>
                  <a:pt x="82450" y="15863"/>
                </a:cubicBezTo>
                <a:close/>
                <a:moveTo>
                  <a:pt x="26821" y="0"/>
                </a:moveTo>
                <a:cubicBezTo>
                  <a:pt x="24852" y="0"/>
                  <a:pt x="22894" y="182"/>
                  <a:pt x="21004" y="534"/>
                </a:cubicBezTo>
                <a:cubicBezTo>
                  <a:pt x="16354" y="1415"/>
                  <a:pt x="11551" y="2996"/>
                  <a:pt x="7326" y="5245"/>
                </a:cubicBezTo>
                <a:cubicBezTo>
                  <a:pt x="5867" y="6035"/>
                  <a:pt x="4439" y="7403"/>
                  <a:pt x="3040" y="7920"/>
                </a:cubicBezTo>
                <a:cubicBezTo>
                  <a:pt x="2068" y="10412"/>
                  <a:pt x="1" y="17525"/>
                  <a:pt x="4378" y="18346"/>
                </a:cubicBezTo>
                <a:lnTo>
                  <a:pt x="3436" y="17251"/>
                </a:lnTo>
                <a:lnTo>
                  <a:pt x="3436" y="17251"/>
                </a:lnTo>
                <a:cubicBezTo>
                  <a:pt x="5016" y="18498"/>
                  <a:pt x="7569" y="19653"/>
                  <a:pt x="8846" y="19957"/>
                </a:cubicBezTo>
                <a:cubicBezTo>
                  <a:pt x="9660" y="20153"/>
                  <a:pt x="10479" y="20240"/>
                  <a:pt x="11298" y="20240"/>
                </a:cubicBezTo>
                <a:cubicBezTo>
                  <a:pt x="15679" y="20240"/>
                  <a:pt x="20081" y="17754"/>
                  <a:pt x="23922" y="16218"/>
                </a:cubicBezTo>
                <a:cubicBezTo>
                  <a:pt x="27519" y="14772"/>
                  <a:pt x="32406" y="12563"/>
                  <a:pt x="36800" y="12563"/>
                </a:cubicBezTo>
                <a:cubicBezTo>
                  <a:pt x="39794" y="12563"/>
                  <a:pt x="42559" y="13589"/>
                  <a:pt x="44531" y="16583"/>
                </a:cubicBezTo>
                <a:cubicBezTo>
                  <a:pt x="53041" y="29531"/>
                  <a:pt x="30518" y="30869"/>
                  <a:pt x="23193" y="31172"/>
                </a:cubicBezTo>
                <a:cubicBezTo>
                  <a:pt x="19089" y="31355"/>
                  <a:pt x="2007" y="32480"/>
                  <a:pt x="7417" y="40322"/>
                </a:cubicBezTo>
                <a:cubicBezTo>
                  <a:pt x="8826" y="42357"/>
                  <a:pt x="11430" y="42919"/>
                  <a:pt x="14078" y="42919"/>
                </a:cubicBezTo>
                <a:cubicBezTo>
                  <a:pt x="16056" y="42919"/>
                  <a:pt x="18059" y="42605"/>
                  <a:pt x="19606" y="42358"/>
                </a:cubicBezTo>
                <a:cubicBezTo>
                  <a:pt x="26688" y="41233"/>
                  <a:pt x="33953" y="38255"/>
                  <a:pt x="41096" y="38042"/>
                </a:cubicBezTo>
                <a:cubicBezTo>
                  <a:pt x="41478" y="38026"/>
                  <a:pt x="41871" y="38017"/>
                  <a:pt x="42270" y="38017"/>
                </a:cubicBezTo>
                <a:cubicBezTo>
                  <a:pt x="44852" y="38017"/>
                  <a:pt x="47720" y="38379"/>
                  <a:pt x="50063" y="39379"/>
                </a:cubicBezTo>
                <a:cubicBezTo>
                  <a:pt x="51947" y="40170"/>
                  <a:pt x="53649" y="41355"/>
                  <a:pt x="55716" y="41811"/>
                </a:cubicBezTo>
                <a:cubicBezTo>
                  <a:pt x="56951" y="42071"/>
                  <a:pt x="58166" y="42176"/>
                  <a:pt x="59366" y="42176"/>
                </a:cubicBezTo>
                <a:cubicBezTo>
                  <a:pt x="64424" y="42176"/>
                  <a:pt x="69235" y="40310"/>
                  <a:pt x="74293" y="40310"/>
                </a:cubicBezTo>
                <a:cubicBezTo>
                  <a:pt x="75184" y="40310"/>
                  <a:pt x="76084" y="40368"/>
                  <a:pt x="76993" y="40504"/>
                </a:cubicBezTo>
                <a:cubicBezTo>
                  <a:pt x="85656" y="41811"/>
                  <a:pt x="93468" y="48255"/>
                  <a:pt x="101492" y="51538"/>
                </a:cubicBezTo>
                <a:cubicBezTo>
                  <a:pt x="106309" y="53521"/>
                  <a:pt x="111516" y="54910"/>
                  <a:pt x="116700" y="54910"/>
                </a:cubicBezTo>
                <a:cubicBezTo>
                  <a:pt x="118745" y="54910"/>
                  <a:pt x="120787" y="54694"/>
                  <a:pt x="122799" y="54212"/>
                </a:cubicBezTo>
                <a:cubicBezTo>
                  <a:pt x="124745" y="53756"/>
                  <a:pt x="126690" y="52966"/>
                  <a:pt x="128028" y="51538"/>
                </a:cubicBezTo>
                <a:cubicBezTo>
                  <a:pt x="129942" y="49349"/>
                  <a:pt x="130034" y="46158"/>
                  <a:pt x="127146" y="45094"/>
                </a:cubicBezTo>
                <a:cubicBezTo>
                  <a:pt x="126213" y="44743"/>
                  <a:pt x="125257" y="44633"/>
                  <a:pt x="124292" y="44633"/>
                </a:cubicBezTo>
                <a:cubicBezTo>
                  <a:pt x="122691" y="44633"/>
                  <a:pt x="121063" y="44934"/>
                  <a:pt x="119467" y="44934"/>
                </a:cubicBezTo>
                <a:cubicBezTo>
                  <a:pt x="119107" y="44934"/>
                  <a:pt x="118748" y="44918"/>
                  <a:pt x="118392" y="44881"/>
                </a:cubicBezTo>
                <a:cubicBezTo>
                  <a:pt x="113042" y="44395"/>
                  <a:pt x="108210" y="42206"/>
                  <a:pt x="103620" y="39592"/>
                </a:cubicBezTo>
                <a:cubicBezTo>
                  <a:pt x="101766" y="38528"/>
                  <a:pt x="93103" y="34151"/>
                  <a:pt x="99486" y="32692"/>
                </a:cubicBezTo>
                <a:cubicBezTo>
                  <a:pt x="102100" y="32084"/>
                  <a:pt x="106842" y="33270"/>
                  <a:pt x="107875" y="30230"/>
                </a:cubicBezTo>
                <a:cubicBezTo>
                  <a:pt x="108939" y="27069"/>
                  <a:pt x="104623" y="26492"/>
                  <a:pt x="104623" y="23817"/>
                </a:cubicBezTo>
                <a:cubicBezTo>
                  <a:pt x="104623" y="21598"/>
                  <a:pt x="107814" y="20412"/>
                  <a:pt x="109517" y="20169"/>
                </a:cubicBezTo>
                <a:cubicBezTo>
                  <a:pt x="110084" y="20086"/>
                  <a:pt x="110637" y="20050"/>
                  <a:pt x="111180" y="20050"/>
                </a:cubicBezTo>
                <a:cubicBezTo>
                  <a:pt x="113397" y="20050"/>
                  <a:pt x="115453" y="20642"/>
                  <a:pt x="117723" y="20960"/>
                </a:cubicBezTo>
                <a:cubicBezTo>
                  <a:pt x="118442" y="21074"/>
                  <a:pt x="119788" y="21198"/>
                  <a:pt x="121303" y="21198"/>
                </a:cubicBezTo>
                <a:cubicBezTo>
                  <a:pt x="125041" y="21198"/>
                  <a:pt x="129808" y="20442"/>
                  <a:pt x="128727" y="16917"/>
                </a:cubicBezTo>
                <a:cubicBezTo>
                  <a:pt x="127906" y="14242"/>
                  <a:pt x="121249" y="13452"/>
                  <a:pt x="119061" y="12996"/>
                </a:cubicBezTo>
                <a:cubicBezTo>
                  <a:pt x="114805" y="12145"/>
                  <a:pt x="110945" y="10321"/>
                  <a:pt x="107662" y="7646"/>
                </a:cubicBezTo>
                <a:cubicBezTo>
                  <a:pt x="104532" y="5093"/>
                  <a:pt x="101219" y="4029"/>
                  <a:pt x="97206" y="4029"/>
                </a:cubicBezTo>
                <a:cubicBezTo>
                  <a:pt x="91948" y="4029"/>
                  <a:pt x="88270" y="7738"/>
                  <a:pt x="84106" y="10443"/>
                </a:cubicBezTo>
                <a:cubicBezTo>
                  <a:pt x="79404" y="13486"/>
                  <a:pt x="73896" y="14475"/>
                  <a:pt x="68370" y="14475"/>
                </a:cubicBezTo>
                <a:cubicBezTo>
                  <a:pt x="67109" y="14475"/>
                  <a:pt x="65846" y="14424"/>
                  <a:pt x="64592" y="14333"/>
                </a:cubicBezTo>
                <a:cubicBezTo>
                  <a:pt x="57418" y="13756"/>
                  <a:pt x="50002" y="11659"/>
                  <a:pt x="44713" y="6552"/>
                </a:cubicBezTo>
                <a:cubicBezTo>
                  <a:pt x="40039" y="2018"/>
                  <a:pt x="33370" y="0"/>
                  <a:pt x="26821"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7"/>
          <p:cNvGrpSpPr/>
          <p:nvPr/>
        </p:nvGrpSpPr>
        <p:grpSpPr>
          <a:xfrm>
            <a:off x="257395" y="2893518"/>
            <a:ext cx="608632" cy="829259"/>
            <a:chOff x="257395" y="2893518"/>
            <a:chExt cx="608632" cy="829259"/>
          </a:xfrm>
        </p:grpSpPr>
        <p:sp>
          <p:nvSpPr>
            <p:cNvPr id="414" name="Google Shape;414;p7"/>
            <p:cNvSpPr/>
            <p:nvPr/>
          </p:nvSpPr>
          <p:spPr>
            <a:xfrm rot="1037058">
              <a:off x="260080" y="3484855"/>
              <a:ext cx="24549" cy="21799"/>
            </a:xfrm>
            <a:custGeom>
              <a:rect b="b" l="l" r="r" t="t"/>
              <a:pathLst>
                <a:path extrusionOk="0" h="872" w="982">
                  <a:moveTo>
                    <a:pt x="505" y="1"/>
                  </a:moveTo>
                  <a:cubicBezTo>
                    <a:pt x="304" y="1"/>
                    <a:pt x="109" y="130"/>
                    <a:pt x="69" y="329"/>
                  </a:cubicBezTo>
                  <a:cubicBezTo>
                    <a:pt x="0" y="557"/>
                    <a:pt x="137" y="808"/>
                    <a:pt x="388" y="854"/>
                  </a:cubicBezTo>
                  <a:cubicBezTo>
                    <a:pt x="428" y="866"/>
                    <a:pt x="468" y="872"/>
                    <a:pt x="507" y="872"/>
                  </a:cubicBezTo>
                  <a:cubicBezTo>
                    <a:pt x="692" y="872"/>
                    <a:pt x="857" y="745"/>
                    <a:pt x="913" y="557"/>
                  </a:cubicBezTo>
                  <a:cubicBezTo>
                    <a:pt x="982" y="306"/>
                    <a:pt x="822" y="78"/>
                    <a:pt x="594" y="9"/>
                  </a:cubicBezTo>
                  <a:cubicBezTo>
                    <a:pt x="564" y="3"/>
                    <a:pt x="534" y="1"/>
                    <a:pt x="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rot="1037058">
              <a:off x="265221" y="3489445"/>
              <a:ext cx="13724" cy="12424"/>
            </a:xfrm>
            <a:custGeom>
              <a:rect b="b" l="l" r="r" t="t"/>
              <a:pathLst>
                <a:path extrusionOk="0" h="497" w="549">
                  <a:moveTo>
                    <a:pt x="291" y="1"/>
                  </a:moveTo>
                  <a:cubicBezTo>
                    <a:pt x="173" y="1"/>
                    <a:pt x="66" y="68"/>
                    <a:pt x="46" y="188"/>
                  </a:cubicBezTo>
                  <a:cubicBezTo>
                    <a:pt x="1" y="325"/>
                    <a:pt x="92" y="461"/>
                    <a:pt x="229" y="484"/>
                  </a:cubicBezTo>
                  <a:cubicBezTo>
                    <a:pt x="249" y="492"/>
                    <a:pt x="270" y="496"/>
                    <a:pt x="291" y="496"/>
                  </a:cubicBezTo>
                  <a:cubicBezTo>
                    <a:pt x="389" y="496"/>
                    <a:pt x="488" y="414"/>
                    <a:pt x="526" y="302"/>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rot="1037058">
              <a:off x="406937" y="3407538"/>
              <a:ext cx="24549" cy="21799"/>
            </a:xfrm>
            <a:custGeom>
              <a:rect b="b" l="l" r="r" t="t"/>
              <a:pathLst>
                <a:path extrusionOk="0" h="872" w="982">
                  <a:moveTo>
                    <a:pt x="505" y="1"/>
                  </a:moveTo>
                  <a:cubicBezTo>
                    <a:pt x="304" y="1"/>
                    <a:pt x="109" y="130"/>
                    <a:pt x="69" y="329"/>
                  </a:cubicBezTo>
                  <a:cubicBezTo>
                    <a:pt x="0" y="557"/>
                    <a:pt x="137" y="808"/>
                    <a:pt x="388" y="854"/>
                  </a:cubicBezTo>
                  <a:cubicBezTo>
                    <a:pt x="428" y="866"/>
                    <a:pt x="468" y="872"/>
                    <a:pt x="508" y="872"/>
                  </a:cubicBezTo>
                  <a:cubicBezTo>
                    <a:pt x="692" y="872"/>
                    <a:pt x="857" y="745"/>
                    <a:pt x="913" y="557"/>
                  </a:cubicBezTo>
                  <a:cubicBezTo>
                    <a:pt x="982"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rot="1037058">
              <a:off x="412079" y="3412129"/>
              <a:ext cx="13724" cy="12424"/>
            </a:xfrm>
            <a:custGeom>
              <a:rect b="b" l="l" r="r" t="t"/>
              <a:pathLst>
                <a:path extrusionOk="0" h="497" w="549">
                  <a:moveTo>
                    <a:pt x="291" y="1"/>
                  </a:moveTo>
                  <a:cubicBezTo>
                    <a:pt x="173" y="1"/>
                    <a:pt x="66" y="68"/>
                    <a:pt x="46" y="188"/>
                  </a:cubicBezTo>
                  <a:cubicBezTo>
                    <a:pt x="1" y="325"/>
                    <a:pt x="92" y="461"/>
                    <a:pt x="229" y="484"/>
                  </a:cubicBezTo>
                  <a:cubicBezTo>
                    <a:pt x="250" y="493"/>
                    <a:pt x="271" y="496"/>
                    <a:pt x="292" y="496"/>
                  </a:cubicBezTo>
                  <a:cubicBezTo>
                    <a:pt x="390" y="496"/>
                    <a:pt x="488" y="418"/>
                    <a:pt x="526" y="325"/>
                  </a:cubicBezTo>
                  <a:cubicBezTo>
                    <a:pt x="549" y="188"/>
                    <a:pt x="480" y="51"/>
                    <a:pt x="343" y="5"/>
                  </a:cubicBezTo>
                  <a:cubicBezTo>
                    <a:pt x="326" y="2"/>
                    <a:pt x="308" y="1"/>
                    <a:pt x="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rot="1037058">
              <a:off x="443071" y="3508261"/>
              <a:ext cx="22274" cy="21749"/>
            </a:xfrm>
            <a:custGeom>
              <a:rect b="b" l="l" r="r" t="t"/>
              <a:pathLst>
                <a:path extrusionOk="0" h="870" w="891">
                  <a:moveTo>
                    <a:pt x="415" y="0"/>
                  </a:moveTo>
                  <a:cubicBezTo>
                    <a:pt x="183" y="0"/>
                    <a:pt x="1" y="176"/>
                    <a:pt x="1" y="413"/>
                  </a:cubicBezTo>
                  <a:cubicBezTo>
                    <a:pt x="1" y="641"/>
                    <a:pt x="183" y="847"/>
                    <a:pt x="412" y="870"/>
                  </a:cubicBezTo>
                  <a:cubicBezTo>
                    <a:pt x="663" y="870"/>
                    <a:pt x="868" y="687"/>
                    <a:pt x="868" y="436"/>
                  </a:cubicBezTo>
                  <a:cubicBezTo>
                    <a:pt x="891" y="208"/>
                    <a:pt x="708" y="2"/>
                    <a:pt x="457" y="2"/>
                  </a:cubicBezTo>
                  <a:cubicBezTo>
                    <a:pt x="443" y="1"/>
                    <a:pt x="429" y="0"/>
                    <a:pt x="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rot="1037058">
              <a:off x="447654" y="3512779"/>
              <a:ext cx="12574" cy="12574"/>
            </a:xfrm>
            <a:custGeom>
              <a:rect b="b" l="l" r="r" t="t"/>
              <a:pathLst>
                <a:path extrusionOk="0" h="503" w="503">
                  <a:moveTo>
                    <a:pt x="274" y="1"/>
                  </a:moveTo>
                  <a:cubicBezTo>
                    <a:pt x="137" y="1"/>
                    <a:pt x="23" y="92"/>
                    <a:pt x="0" y="229"/>
                  </a:cubicBezTo>
                  <a:cubicBezTo>
                    <a:pt x="0" y="366"/>
                    <a:pt x="114" y="480"/>
                    <a:pt x="251" y="503"/>
                  </a:cubicBezTo>
                  <a:cubicBezTo>
                    <a:pt x="388" y="503"/>
                    <a:pt x="502" y="389"/>
                    <a:pt x="502" y="252"/>
                  </a:cubicBezTo>
                  <a:cubicBezTo>
                    <a:pt x="502" y="115"/>
                    <a:pt x="411"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rot="1037058">
              <a:off x="456009" y="3525747"/>
              <a:ext cx="21149" cy="14849"/>
            </a:xfrm>
            <a:custGeom>
              <a:rect b="b" l="l" r="r" t="t"/>
              <a:pathLst>
                <a:path extrusionOk="0" h="594" w="846">
                  <a:moveTo>
                    <a:pt x="1" y="594"/>
                  </a:moveTo>
                  <a:cubicBezTo>
                    <a:pt x="297" y="594"/>
                    <a:pt x="777" y="160"/>
                    <a:pt x="777" y="160"/>
                  </a:cubicBezTo>
                  <a:lnTo>
                    <a:pt x="777" y="160"/>
                  </a:lnTo>
                  <a:lnTo>
                    <a:pt x="845" y="0"/>
                  </a:lnTo>
                  <a:cubicBezTo>
                    <a:pt x="389" y="434"/>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rot="1037058">
              <a:off x="529347" y="3187703"/>
              <a:ext cx="90771" cy="91896"/>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rot="1037058">
              <a:off x="580574" y="3273976"/>
              <a:ext cx="214016" cy="158093"/>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rot="1037058">
              <a:off x="755208" y="3359955"/>
              <a:ext cx="24574" cy="21799"/>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rot="1037058">
              <a:off x="760927" y="3364717"/>
              <a:ext cx="13699" cy="12399"/>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rot="1037058">
              <a:off x="657538" y="3329807"/>
              <a:ext cx="63372" cy="20574"/>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rot="1037058">
              <a:off x="764744" y="3382450"/>
              <a:ext cx="23424" cy="11424"/>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rot="1037058">
              <a:off x="581600" y="3363607"/>
              <a:ext cx="91321" cy="91896"/>
            </a:xfrm>
            <a:custGeom>
              <a:rect b="b" l="l" r="r" t="t"/>
              <a:pathLst>
                <a:path extrusionOk="0" h="3676" w="3653">
                  <a:moveTo>
                    <a:pt x="2740" y="2329"/>
                  </a:moveTo>
                  <a:cubicBezTo>
                    <a:pt x="1324" y="3265"/>
                    <a:pt x="1" y="3196"/>
                    <a:pt x="1" y="3196"/>
                  </a:cubicBezTo>
                  <a:lnTo>
                    <a:pt x="1" y="3196"/>
                  </a:lnTo>
                  <a:cubicBezTo>
                    <a:pt x="1051" y="3676"/>
                    <a:pt x="1918" y="3379"/>
                    <a:pt x="2580" y="3082"/>
                  </a:cubicBezTo>
                  <a:lnTo>
                    <a:pt x="2580" y="3082"/>
                  </a:lnTo>
                  <a:cubicBezTo>
                    <a:pt x="2968" y="2877"/>
                    <a:pt x="3310" y="2694"/>
                    <a:pt x="3539" y="2694"/>
                  </a:cubicBezTo>
                  <a:lnTo>
                    <a:pt x="3539" y="2694"/>
                  </a:lnTo>
                  <a:lnTo>
                    <a:pt x="3653" y="2260"/>
                  </a:lnTo>
                  <a:cubicBezTo>
                    <a:pt x="2032" y="1507"/>
                    <a:pt x="2740" y="891"/>
                    <a:pt x="1165" y="1"/>
                  </a:cubicBezTo>
                  <a:lnTo>
                    <a:pt x="1165" y="1"/>
                  </a:lnTo>
                  <a:cubicBezTo>
                    <a:pt x="1370" y="1256"/>
                    <a:pt x="2740" y="2329"/>
                    <a:pt x="2740" y="23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rot="1037058">
              <a:off x="632910" y="3449917"/>
              <a:ext cx="214565" cy="157493"/>
            </a:xfrm>
            <a:custGeom>
              <a:rect b="b" l="l" r="r" t="t"/>
              <a:pathLst>
                <a:path extrusionOk="0" h="6300" w="8583">
                  <a:moveTo>
                    <a:pt x="1" y="525"/>
                  </a:moveTo>
                  <a:cubicBezTo>
                    <a:pt x="1142" y="3219"/>
                    <a:pt x="6437" y="6300"/>
                    <a:pt x="8583" y="3219"/>
                  </a:cubicBezTo>
                  <a:lnTo>
                    <a:pt x="8583" y="3219"/>
                  </a:lnTo>
                  <a:cubicBezTo>
                    <a:pt x="7898" y="1484"/>
                    <a:pt x="4999" y="0"/>
                    <a:pt x="2420" y="0"/>
                  </a:cubicBezTo>
                  <a:lnTo>
                    <a:pt x="2420" y="0"/>
                  </a:lnTo>
                  <a:cubicBezTo>
                    <a:pt x="1553" y="0"/>
                    <a:pt x="708" y="160"/>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rot="1037058">
              <a:off x="808035" y="3535863"/>
              <a:ext cx="23999" cy="21799"/>
            </a:xfrm>
            <a:custGeom>
              <a:rect b="b" l="l" r="r" t="t"/>
              <a:pathLst>
                <a:path extrusionOk="0" h="872" w="960">
                  <a:moveTo>
                    <a:pt x="505" y="1"/>
                  </a:moveTo>
                  <a:cubicBezTo>
                    <a:pt x="304" y="1"/>
                    <a:pt x="109" y="130"/>
                    <a:pt x="69" y="329"/>
                  </a:cubicBezTo>
                  <a:cubicBezTo>
                    <a:pt x="0" y="557"/>
                    <a:pt x="137" y="808"/>
                    <a:pt x="366" y="854"/>
                  </a:cubicBezTo>
                  <a:cubicBezTo>
                    <a:pt x="409" y="866"/>
                    <a:pt x="452" y="871"/>
                    <a:pt x="493" y="871"/>
                  </a:cubicBezTo>
                  <a:cubicBezTo>
                    <a:pt x="691" y="871"/>
                    <a:pt x="857" y="742"/>
                    <a:pt x="914" y="534"/>
                  </a:cubicBezTo>
                  <a:cubicBezTo>
                    <a:pt x="959"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rot="1037058">
              <a:off x="813164" y="3540535"/>
              <a:ext cx="13724" cy="12424"/>
            </a:xfrm>
            <a:custGeom>
              <a:rect b="b" l="l" r="r" t="t"/>
              <a:pathLst>
                <a:path extrusionOk="0" h="497" w="549">
                  <a:moveTo>
                    <a:pt x="291" y="1"/>
                  </a:moveTo>
                  <a:cubicBezTo>
                    <a:pt x="173" y="1"/>
                    <a:pt x="66" y="68"/>
                    <a:pt x="47" y="188"/>
                  </a:cubicBezTo>
                  <a:cubicBezTo>
                    <a:pt x="1" y="324"/>
                    <a:pt x="92" y="461"/>
                    <a:pt x="229" y="484"/>
                  </a:cubicBezTo>
                  <a:cubicBezTo>
                    <a:pt x="249" y="492"/>
                    <a:pt x="270" y="496"/>
                    <a:pt x="291" y="496"/>
                  </a:cubicBezTo>
                  <a:cubicBezTo>
                    <a:pt x="389" y="496"/>
                    <a:pt x="488" y="414"/>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rot="1037058">
              <a:off x="710435" y="3505834"/>
              <a:ext cx="63347" cy="19974"/>
            </a:xfrm>
            <a:custGeom>
              <a:rect b="b" l="l" r="r" t="t"/>
              <a:pathLst>
                <a:path extrusionOk="0" h="799" w="2534">
                  <a:moveTo>
                    <a:pt x="913" y="69"/>
                  </a:moveTo>
                  <a:cubicBezTo>
                    <a:pt x="571" y="137"/>
                    <a:pt x="274" y="183"/>
                    <a:pt x="0" y="160"/>
                  </a:cubicBezTo>
                  <a:lnTo>
                    <a:pt x="0" y="160"/>
                  </a:lnTo>
                  <a:cubicBezTo>
                    <a:pt x="662" y="662"/>
                    <a:pt x="1940" y="799"/>
                    <a:pt x="2534" y="434"/>
                  </a:cubicBezTo>
                  <a:lnTo>
                    <a:pt x="2534" y="434"/>
                  </a:lnTo>
                  <a:cubicBezTo>
                    <a:pt x="2305" y="91"/>
                    <a:pt x="1986" y="0"/>
                    <a:pt x="1644" y="0"/>
                  </a:cubicBezTo>
                  <a:lnTo>
                    <a:pt x="1644" y="0"/>
                  </a:lnTo>
                  <a:cubicBezTo>
                    <a:pt x="1392" y="0"/>
                    <a:pt x="1141" y="46"/>
                    <a:pt x="913"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rot="1037058">
              <a:off x="816994" y="3558353"/>
              <a:ext cx="23974" cy="11449"/>
            </a:xfrm>
            <a:custGeom>
              <a:rect b="b" l="l" r="r" t="t"/>
              <a:pathLst>
                <a:path extrusionOk="0" h="458" w="959">
                  <a:moveTo>
                    <a:pt x="0" y="389"/>
                  </a:moveTo>
                  <a:cubicBezTo>
                    <a:pt x="320" y="457"/>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rot="1037058">
              <a:off x="393536" y="3461533"/>
              <a:ext cx="89596" cy="98171"/>
            </a:xfrm>
            <a:custGeom>
              <a:rect b="b" l="l" r="r" t="t"/>
              <a:pathLst>
                <a:path extrusionOk="0" h="3927" w="3584">
                  <a:moveTo>
                    <a:pt x="2671" y="2238"/>
                  </a:moveTo>
                  <a:cubicBezTo>
                    <a:pt x="1301" y="3242"/>
                    <a:pt x="0" y="3242"/>
                    <a:pt x="0" y="3242"/>
                  </a:cubicBezTo>
                  <a:lnTo>
                    <a:pt x="0" y="3242"/>
                  </a:lnTo>
                  <a:cubicBezTo>
                    <a:pt x="1735" y="3927"/>
                    <a:pt x="2876" y="2580"/>
                    <a:pt x="3493" y="2535"/>
                  </a:cubicBezTo>
                  <a:lnTo>
                    <a:pt x="3493" y="2535"/>
                  </a:lnTo>
                  <a:lnTo>
                    <a:pt x="3584" y="2101"/>
                  </a:lnTo>
                  <a:cubicBezTo>
                    <a:pt x="1918" y="1439"/>
                    <a:pt x="2602" y="777"/>
                    <a:pt x="982" y="1"/>
                  </a:cubicBezTo>
                  <a:lnTo>
                    <a:pt x="982" y="1"/>
                  </a:lnTo>
                  <a:cubicBezTo>
                    <a:pt x="1233" y="1233"/>
                    <a:pt x="2671" y="2238"/>
                    <a:pt x="2671" y="223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rot="1037058">
              <a:off x="447527" y="3541437"/>
              <a:ext cx="218015" cy="152393"/>
            </a:xfrm>
            <a:custGeom>
              <a:rect b="b" l="l" r="r" t="t"/>
              <a:pathLst>
                <a:path extrusionOk="0" h="6096" w="8721">
                  <a:moveTo>
                    <a:pt x="1" y="685"/>
                  </a:moveTo>
                  <a:cubicBezTo>
                    <a:pt x="1279" y="3310"/>
                    <a:pt x="6734" y="6095"/>
                    <a:pt x="8720" y="2877"/>
                  </a:cubicBezTo>
                  <a:lnTo>
                    <a:pt x="8720" y="2877"/>
                  </a:lnTo>
                  <a:cubicBezTo>
                    <a:pt x="7967" y="1279"/>
                    <a:pt x="5251" y="1"/>
                    <a:pt x="2763" y="1"/>
                  </a:cubicBezTo>
                  <a:lnTo>
                    <a:pt x="2763" y="1"/>
                  </a:lnTo>
                  <a:cubicBezTo>
                    <a:pt x="1758" y="1"/>
                    <a:pt x="777" y="229"/>
                    <a:pt x="1" y="6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rot="1037058">
              <a:off x="626756" y="3621091"/>
              <a:ext cx="23999" cy="21574"/>
            </a:xfrm>
            <a:custGeom>
              <a:rect b="b" l="l" r="r" t="t"/>
              <a:pathLst>
                <a:path extrusionOk="0" h="863" w="960">
                  <a:moveTo>
                    <a:pt x="476" y="0"/>
                  </a:moveTo>
                  <a:cubicBezTo>
                    <a:pt x="265" y="0"/>
                    <a:pt x="86" y="132"/>
                    <a:pt x="46" y="351"/>
                  </a:cubicBezTo>
                  <a:cubicBezTo>
                    <a:pt x="1" y="580"/>
                    <a:pt x="161" y="808"/>
                    <a:pt x="389" y="853"/>
                  </a:cubicBezTo>
                  <a:cubicBezTo>
                    <a:pt x="421" y="859"/>
                    <a:pt x="453" y="862"/>
                    <a:pt x="484" y="862"/>
                  </a:cubicBezTo>
                  <a:cubicBezTo>
                    <a:pt x="695" y="862"/>
                    <a:pt x="874" y="730"/>
                    <a:pt x="914" y="511"/>
                  </a:cubicBezTo>
                  <a:cubicBezTo>
                    <a:pt x="959" y="283"/>
                    <a:pt x="800" y="55"/>
                    <a:pt x="571" y="9"/>
                  </a:cubicBezTo>
                  <a:cubicBezTo>
                    <a:pt x="539" y="3"/>
                    <a:pt x="507"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rot="1037058">
              <a:off x="631902" y="3625790"/>
              <a:ext cx="13699" cy="12199"/>
            </a:xfrm>
            <a:custGeom>
              <a:rect b="b" l="l" r="r" t="t"/>
              <a:pathLst>
                <a:path extrusionOk="0" h="488" w="548">
                  <a:moveTo>
                    <a:pt x="278" y="0"/>
                  </a:moveTo>
                  <a:cubicBezTo>
                    <a:pt x="160" y="0"/>
                    <a:pt x="64" y="84"/>
                    <a:pt x="23" y="186"/>
                  </a:cubicBezTo>
                  <a:cubicBezTo>
                    <a:pt x="0" y="323"/>
                    <a:pt x="91" y="460"/>
                    <a:pt x="228" y="483"/>
                  </a:cubicBezTo>
                  <a:cubicBezTo>
                    <a:pt x="246" y="486"/>
                    <a:pt x="263" y="487"/>
                    <a:pt x="279" y="487"/>
                  </a:cubicBezTo>
                  <a:cubicBezTo>
                    <a:pt x="393" y="487"/>
                    <a:pt x="485" y="420"/>
                    <a:pt x="525" y="300"/>
                  </a:cubicBezTo>
                  <a:cubicBezTo>
                    <a:pt x="548" y="163"/>
                    <a:pt x="457" y="26"/>
                    <a:pt x="320" y="4"/>
                  </a:cubicBezTo>
                  <a:cubicBezTo>
                    <a:pt x="305" y="1"/>
                    <a:pt x="291"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rot="1037058">
              <a:off x="527387" y="3594684"/>
              <a:ext cx="63372" cy="19999"/>
            </a:xfrm>
            <a:custGeom>
              <a:rect b="b" l="l" r="r" t="t"/>
              <a:pathLst>
                <a:path extrusionOk="0" h="800" w="2535">
                  <a:moveTo>
                    <a:pt x="891" y="137"/>
                  </a:moveTo>
                  <a:cubicBezTo>
                    <a:pt x="571" y="206"/>
                    <a:pt x="274" y="274"/>
                    <a:pt x="1" y="252"/>
                  </a:cubicBezTo>
                  <a:lnTo>
                    <a:pt x="1" y="252"/>
                  </a:lnTo>
                  <a:cubicBezTo>
                    <a:pt x="685" y="731"/>
                    <a:pt x="1964" y="799"/>
                    <a:pt x="2534" y="388"/>
                  </a:cubicBezTo>
                  <a:lnTo>
                    <a:pt x="2534" y="388"/>
                  </a:lnTo>
                  <a:cubicBezTo>
                    <a:pt x="2329" y="92"/>
                    <a:pt x="2032" y="0"/>
                    <a:pt x="1712" y="0"/>
                  </a:cubicBezTo>
                  <a:lnTo>
                    <a:pt x="1712" y="0"/>
                  </a:lnTo>
                  <a:cubicBezTo>
                    <a:pt x="1461" y="0"/>
                    <a:pt x="1165" y="69"/>
                    <a:pt x="891" y="13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rot="1037058">
              <a:off x="637137" y="3642163"/>
              <a:ext cx="23424" cy="12574"/>
            </a:xfrm>
            <a:custGeom>
              <a:rect b="b" l="l" r="r" t="t"/>
              <a:pathLst>
                <a:path extrusionOk="0" h="503" w="937">
                  <a:moveTo>
                    <a:pt x="0" y="457"/>
                  </a:moveTo>
                  <a:cubicBezTo>
                    <a:pt x="297" y="503"/>
                    <a:pt x="845" y="138"/>
                    <a:pt x="845" y="138"/>
                  </a:cubicBezTo>
                  <a:lnTo>
                    <a:pt x="845" y="138"/>
                  </a:lnTo>
                  <a:lnTo>
                    <a:pt x="936" y="1"/>
                  </a:lnTo>
                  <a:cubicBezTo>
                    <a:pt x="411" y="366"/>
                    <a:pt x="0" y="457"/>
                    <a:pt x="0"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rot="1037058">
              <a:off x="761857" y="2904651"/>
              <a:ext cx="88471" cy="89021"/>
            </a:xfrm>
            <a:custGeom>
              <a:rect b="b" l="l" r="r" t="t"/>
              <a:pathLst>
                <a:path extrusionOk="0" h="3561" w="3539">
                  <a:moveTo>
                    <a:pt x="3539" y="1781"/>
                  </a:moveTo>
                  <a:cubicBezTo>
                    <a:pt x="3539" y="2762"/>
                    <a:pt x="2740" y="3561"/>
                    <a:pt x="1781" y="3561"/>
                  </a:cubicBezTo>
                  <a:cubicBezTo>
                    <a:pt x="800" y="3561"/>
                    <a:pt x="1" y="2762"/>
                    <a:pt x="1" y="1781"/>
                  </a:cubicBezTo>
                  <a:cubicBezTo>
                    <a:pt x="1" y="799"/>
                    <a:pt x="800" y="0"/>
                    <a:pt x="1781" y="0"/>
                  </a:cubicBezTo>
                  <a:cubicBezTo>
                    <a:pt x="2740" y="0"/>
                    <a:pt x="3539" y="799"/>
                    <a:pt x="3539"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7"/>
          <p:cNvGrpSpPr/>
          <p:nvPr/>
        </p:nvGrpSpPr>
        <p:grpSpPr>
          <a:xfrm rot="-506333">
            <a:off x="57548" y="3935081"/>
            <a:ext cx="1139389" cy="1269137"/>
            <a:chOff x="5258800" y="3753388"/>
            <a:chExt cx="1244125" cy="1385800"/>
          </a:xfrm>
        </p:grpSpPr>
        <p:sp>
          <p:nvSpPr>
            <p:cNvPr id="441" name="Google Shape;441;p7"/>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7"/>
          <p:cNvGrpSpPr/>
          <p:nvPr/>
        </p:nvGrpSpPr>
        <p:grpSpPr>
          <a:xfrm flipH="1" rot="506494">
            <a:off x="8273529" y="4040694"/>
            <a:ext cx="1019533" cy="1135633"/>
            <a:chOff x="5258800" y="3753388"/>
            <a:chExt cx="1244125" cy="1385800"/>
          </a:xfrm>
        </p:grpSpPr>
        <p:sp>
          <p:nvSpPr>
            <p:cNvPr id="537" name="Google Shape;537;p7"/>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7"/>
          <p:cNvGrpSpPr/>
          <p:nvPr/>
        </p:nvGrpSpPr>
        <p:grpSpPr>
          <a:xfrm>
            <a:off x="1058775" y="4266638"/>
            <a:ext cx="641050" cy="876850"/>
            <a:chOff x="3746350" y="4482000"/>
            <a:chExt cx="641050" cy="876850"/>
          </a:xfrm>
        </p:grpSpPr>
        <p:sp>
          <p:nvSpPr>
            <p:cNvPr id="633" name="Google Shape;633;p7"/>
            <p:cNvSpPr/>
            <p:nvPr/>
          </p:nvSpPr>
          <p:spPr>
            <a:xfrm>
              <a:off x="4020850" y="4545150"/>
              <a:ext cx="277400" cy="602400"/>
            </a:xfrm>
            <a:custGeom>
              <a:rect b="b" l="l" r="r" t="t"/>
              <a:pathLst>
                <a:path extrusionOk="0" h="24096" w="11096">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7"/>
            <p:cNvGrpSpPr/>
            <p:nvPr/>
          </p:nvGrpSpPr>
          <p:grpSpPr>
            <a:xfrm>
              <a:off x="3746350" y="4482000"/>
              <a:ext cx="641050" cy="876850"/>
              <a:chOff x="3746350" y="4482000"/>
              <a:chExt cx="641050" cy="876850"/>
            </a:xfrm>
          </p:grpSpPr>
          <p:sp>
            <p:nvSpPr>
              <p:cNvPr id="635" name="Google Shape;635;p7"/>
              <p:cNvSpPr/>
              <p:nvPr/>
            </p:nvSpPr>
            <p:spPr>
              <a:xfrm>
                <a:off x="4011750" y="4698225"/>
                <a:ext cx="49075" cy="660625"/>
              </a:xfrm>
              <a:custGeom>
                <a:rect b="b" l="l" r="r" t="t"/>
                <a:pathLst>
                  <a:path extrusionOk="0" h="26425" w="1963">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3833175" y="4604175"/>
                <a:ext cx="200025" cy="454050"/>
              </a:xfrm>
              <a:custGeom>
                <a:rect b="b" l="l" r="r" t="t"/>
                <a:pathLst>
                  <a:path extrusionOk="0" h="18162" w="8001">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4212250" y="4537950"/>
                <a:ext cx="121700" cy="255025"/>
              </a:xfrm>
              <a:custGeom>
                <a:rect b="b" l="l" r="r" t="t"/>
                <a:pathLst>
                  <a:path extrusionOk="0" h="10201" w="4868">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4055050" y="4482000"/>
                <a:ext cx="175900" cy="203525"/>
              </a:xfrm>
              <a:custGeom>
                <a:rect b="b" l="l" r="r" t="t"/>
                <a:pathLst>
                  <a:path extrusionOk="0" h="8141" w="7036">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3746350" y="4741450"/>
                <a:ext cx="194750" cy="203575"/>
              </a:xfrm>
              <a:custGeom>
                <a:rect b="b" l="l" r="r" t="t"/>
                <a:pathLst>
                  <a:path extrusionOk="0" h="8143" w="779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3800375" y="4981700"/>
                <a:ext cx="240275" cy="96675"/>
              </a:xfrm>
              <a:custGeom>
                <a:rect b="b" l="l" r="r" t="t"/>
                <a:pathLst>
                  <a:path extrusionOk="0" h="3867" w="9611">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4117600" y="4895675"/>
                <a:ext cx="254600" cy="168825"/>
              </a:xfrm>
              <a:custGeom>
                <a:rect b="b" l="l" r="r" t="t"/>
                <a:pathLst>
                  <a:path extrusionOk="0" h="6753" w="10184">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4201700" y="4735975"/>
                <a:ext cx="185700" cy="165725"/>
              </a:xfrm>
              <a:custGeom>
                <a:rect b="b" l="l" r="r" t="t"/>
                <a:pathLst>
                  <a:path extrusionOk="0" h="6629" w="7428">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8"/>
          <p:cNvSpPr txBox="1"/>
          <p:nvPr>
            <p:ph type="title"/>
          </p:nvPr>
        </p:nvSpPr>
        <p:spPr>
          <a:xfrm>
            <a:off x="1789875" y="2862025"/>
            <a:ext cx="5564400" cy="1935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645" name="Google Shape;645;p8"/>
          <p:cNvPicPr preferRelativeResize="0"/>
          <p:nvPr/>
        </p:nvPicPr>
        <p:blipFill>
          <a:blip r:embed="rId3">
            <a:alphaModFix/>
          </a:blip>
          <a:stretch>
            <a:fillRect/>
          </a:stretch>
        </p:blipFill>
        <p:spPr>
          <a:xfrm>
            <a:off x="3163624" y="3912375"/>
            <a:ext cx="2946675" cy="2946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46" name="Shape 646"/>
        <p:cNvGrpSpPr/>
        <p:nvPr/>
      </p:nvGrpSpPr>
      <p:grpSpPr>
        <a:xfrm>
          <a:off x="0" y="0"/>
          <a:ext cx="0" cy="0"/>
          <a:chOff x="0" y="0"/>
          <a:chExt cx="0" cy="0"/>
        </a:xfrm>
      </p:grpSpPr>
      <p:sp>
        <p:nvSpPr>
          <p:cNvPr id="647" name="Google Shape;647;p9"/>
          <p:cNvSpPr txBox="1"/>
          <p:nvPr>
            <p:ph type="title"/>
          </p:nvPr>
        </p:nvSpPr>
        <p:spPr>
          <a:xfrm>
            <a:off x="2193575" y="1490500"/>
            <a:ext cx="4756800" cy="905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8" name="Google Shape;648;p9"/>
          <p:cNvSpPr txBox="1"/>
          <p:nvPr>
            <p:ph idx="1" type="subTitle"/>
          </p:nvPr>
        </p:nvSpPr>
        <p:spPr>
          <a:xfrm>
            <a:off x="2193575" y="2435700"/>
            <a:ext cx="4757100" cy="12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1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51" name="Google Shape;651;p10"/>
          <p:cNvSpPr txBox="1"/>
          <p:nvPr>
            <p:ph type="title"/>
          </p:nvPr>
        </p:nvSpPr>
        <p:spPr>
          <a:xfrm>
            <a:off x="715050" y="3990600"/>
            <a:ext cx="7713900" cy="576000"/>
          </a:xfrm>
          <a:prstGeom prst="rect">
            <a:avLst/>
          </a:prstGeom>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652" name="Google Shape;652;p10"/>
          <p:cNvPicPr preferRelativeResize="0"/>
          <p:nvPr/>
        </p:nvPicPr>
        <p:blipFill>
          <a:blip r:embed="rId3">
            <a:alphaModFix/>
          </a:blip>
          <a:stretch>
            <a:fillRect/>
          </a:stretch>
        </p:blipFill>
        <p:spPr>
          <a:xfrm>
            <a:off x="172849" y="3489300"/>
            <a:ext cx="1036300" cy="1036325"/>
          </a:xfrm>
          <a:prstGeom prst="rect">
            <a:avLst/>
          </a:prstGeom>
          <a:noFill/>
          <a:ln>
            <a:noFill/>
          </a:ln>
        </p:spPr>
      </p:pic>
      <p:pic>
        <p:nvPicPr>
          <p:cNvPr id="653" name="Google Shape;653;p10"/>
          <p:cNvPicPr preferRelativeResize="0"/>
          <p:nvPr/>
        </p:nvPicPr>
        <p:blipFill>
          <a:blip r:embed="rId4">
            <a:alphaModFix/>
          </a:blip>
          <a:stretch>
            <a:fillRect/>
          </a:stretch>
        </p:blipFill>
        <p:spPr>
          <a:xfrm>
            <a:off x="7278500" y="2523075"/>
            <a:ext cx="1888775" cy="1888775"/>
          </a:xfrm>
          <a:prstGeom prst="rect">
            <a:avLst/>
          </a:prstGeom>
          <a:noFill/>
          <a:ln>
            <a:noFill/>
          </a:ln>
        </p:spPr>
      </p:pic>
      <p:pic>
        <p:nvPicPr>
          <p:cNvPr id="654" name="Google Shape;654;p10"/>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655" name="Google Shape;655;p10"/>
          <p:cNvPicPr preferRelativeResize="0"/>
          <p:nvPr/>
        </p:nvPicPr>
        <p:blipFill>
          <a:blip r:embed="rId5">
            <a:alphaModFix/>
          </a:blip>
          <a:stretch>
            <a:fillRect/>
          </a:stretch>
        </p:blipFill>
        <p:spPr>
          <a:xfrm>
            <a:off x="5298095" y="1475025"/>
            <a:ext cx="404525" cy="404525"/>
          </a:xfrm>
          <a:prstGeom prst="rect">
            <a:avLst/>
          </a:prstGeom>
          <a:noFill/>
          <a:ln>
            <a:noFill/>
          </a:ln>
        </p:spPr>
      </p:pic>
      <p:pic>
        <p:nvPicPr>
          <p:cNvPr id="656" name="Google Shape;656;p10"/>
          <p:cNvPicPr preferRelativeResize="0"/>
          <p:nvPr/>
        </p:nvPicPr>
        <p:blipFill>
          <a:blip r:embed="rId6">
            <a:alphaModFix/>
          </a:blip>
          <a:stretch>
            <a:fillRect/>
          </a:stretch>
        </p:blipFill>
        <p:spPr>
          <a:xfrm>
            <a:off x="272675" y="-1011200"/>
            <a:ext cx="1888775" cy="1888775"/>
          </a:xfrm>
          <a:prstGeom prst="rect">
            <a:avLst/>
          </a:prstGeom>
          <a:noFill/>
          <a:ln>
            <a:noFill/>
          </a:ln>
        </p:spPr>
      </p:pic>
      <p:pic>
        <p:nvPicPr>
          <p:cNvPr id="657" name="Google Shape;657;p10"/>
          <p:cNvPicPr preferRelativeResize="0"/>
          <p:nvPr/>
        </p:nvPicPr>
        <p:blipFill>
          <a:blip r:embed="rId6">
            <a:alphaModFix/>
          </a:blip>
          <a:stretch>
            <a:fillRect/>
          </a:stretch>
        </p:blipFill>
        <p:spPr>
          <a:xfrm>
            <a:off x="6439225" y="395987"/>
            <a:ext cx="404525" cy="404525"/>
          </a:xfrm>
          <a:prstGeom prst="rect">
            <a:avLst/>
          </a:prstGeom>
          <a:noFill/>
          <a:ln>
            <a:noFill/>
          </a:ln>
        </p:spPr>
      </p:pic>
      <p:pic>
        <p:nvPicPr>
          <p:cNvPr id="658" name="Google Shape;658;p10"/>
          <p:cNvPicPr preferRelativeResize="0"/>
          <p:nvPr/>
        </p:nvPicPr>
        <p:blipFill>
          <a:blip r:embed="rId7">
            <a:alphaModFix/>
          </a:blip>
          <a:stretch>
            <a:fillRect/>
          </a:stretch>
        </p:blipFill>
        <p:spPr>
          <a:xfrm>
            <a:off x="5838843" y="2269575"/>
            <a:ext cx="955181" cy="955200"/>
          </a:xfrm>
          <a:prstGeom prst="rect">
            <a:avLst/>
          </a:prstGeom>
          <a:noFill/>
          <a:ln>
            <a:noFill/>
          </a:ln>
        </p:spPr>
      </p:pic>
      <p:pic>
        <p:nvPicPr>
          <p:cNvPr id="659" name="Google Shape;659;p10"/>
          <p:cNvPicPr preferRelativeResize="0"/>
          <p:nvPr/>
        </p:nvPicPr>
        <p:blipFill>
          <a:blip r:embed="rId8">
            <a:alphaModFix/>
          </a:blip>
          <a:stretch>
            <a:fillRect/>
          </a:stretch>
        </p:blipFill>
        <p:spPr>
          <a:xfrm>
            <a:off x="1820587" y="2388877"/>
            <a:ext cx="1309125" cy="1309125"/>
          </a:xfrm>
          <a:prstGeom prst="rect">
            <a:avLst/>
          </a:prstGeom>
          <a:noFill/>
          <a:ln>
            <a:noFill/>
          </a:ln>
        </p:spPr>
      </p:pic>
      <p:pic>
        <p:nvPicPr>
          <p:cNvPr id="660" name="Google Shape;660;p10"/>
          <p:cNvPicPr preferRelativeResize="0"/>
          <p:nvPr/>
        </p:nvPicPr>
        <p:blipFill>
          <a:blip r:embed="rId9">
            <a:alphaModFix/>
          </a:blip>
          <a:stretch>
            <a:fillRect/>
          </a:stretch>
        </p:blipFill>
        <p:spPr>
          <a:xfrm>
            <a:off x="6753900" y="1821600"/>
            <a:ext cx="195875" cy="195875"/>
          </a:xfrm>
          <a:prstGeom prst="rect">
            <a:avLst/>
          </a:prstGeom>
          <a:noFill/>
          <a:ln>
            <a:noFill/>
          </a:ln>
        </p:spPr>
      </p:pic>
      <p:pic>
        <p:nvPicPr>
          <p:cNvPr id="661" name="Google Shape;661;p10"/>
          <p:cNvPicPr preferRelativeResize="0"/>
          <p:nvPr/>
        </p:nvPicPr>
        <p:blipFill>
          <a:blip r:embed="rId10">
            <a:alphaModFix/>
          </a:blip>
          <a:stretch>
            <a:fillRect/>
          </a:stretch>
        </p:blipFill>
        <p:spPr>
          <a:xfrm>
            <a:off x="7845900" y="1772425"/>
            <a:ext cx="842275" cy="842275"/>
          </a:xfrm>
          <a:prstGeom prst="rect">
            <a:avLst/>
          </a:prstGeom>
          <a:noFill/>
          <a:ln>
            <a:noFill/>
          </a:ln>
        </p:spPr>
      </p:pic>
      <p:pic>
        <p:nvPicPr>
          <p:cNvPr id="662" name="Google Shape;662;p10"/>
          <p:cNvPicPr preferRelativeResize="0"/>
          <p:nvPr/>
        </p:nvPicPr>
        <p:blipFill>
          <a:blip r:embed="rId11">
            <a:alphaModFix/>
          </a:blip>
          <a:stretch>
            <a:fillRect/>
          </a:stretch>
        </p:blipFill>
        <p:spPr>
          <a:xfrm>
            <a:off x="852327" y="1140379"/>
            <a:ext cx="1309125" cy="1309146"/>
          </a:xfrm>
          <a:prstGeom prst="rect">
            <a:avLst/>
          </a:prstGeom>
          <a:noFill/>
          <a:ln>
            <a:noFill/>
          </a:ln>
        </p:spPr>
      </p:pic>
      <p:pic>
        <p:nvPicPr>
          <p:cNvPr id="663" name="Google Shape;663;p10"/>
          <p:cNvPicPr preferRelativeResize="0"/>
          <p:nvPr/>
        </p:nvPicPr>
        <p:blipFill>
          <a:blip r:embed="rId12">
            <a:alphaModFix/>
          </a:blip>
          <a:stretch>
            <a:fillRect/>
          </a:stretch>
        </p:blipFill>
        <p:spPr>
          <a:xfrm>
            <a:off x="3741142" y="1644275"/>
            <a:ext cx="781075" cy="781050"/>
          </a:xfrm>
          <a:prstGeom prst="rect">
            <a:avLst/>
          </a:prstGeom>
          <a:noFill/>
          <a:ln>
            <a:noFill/>
          </a:ln>
        </p:spPr>
      </p:pic>
      <p:pic>
        <p:nvPicPr>
          <p:cNvPr id="664" name="Google Shape;664;p10"/>
          <p:cNvPicPr preferRelativeResize="0"/>
          <p:nvPr/>
        </p:nvPicPr>
        <p:blipFill>
          <a:blip r:embed="rId12">
            <a:alphaModFix/>
          </a:blip>
          <a:stretch>
            <a:fillRect/>
          </a:stretch>
        </p:blipFill>
        <p:spPr>
          <a:xfrm>
            <a:off x="4948773" y="2331175"/>
            <a:ext cx="576019" cy="57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03E4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ontserrat SemiBold"/>
              <a:buNone/>
              <a:defRPr sz="3500">
                <a:solidFill>
                  <a:schemeClr val="lt2"/>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indent="-317500" lvl="1" marL="9144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Raleway"/>
                <a:ea typeface="Raleway"/>
                <a:cs typeface="Raleway"/>
                <a:sym typeface="Raleway"/>
              </a:defRPr>
            </a:lvl1pPr>
            <a:lvl2pPr lvl="1" rtl="0" algn="r">
              <a:buNone/>
              <a:defRPr sz="1300">
                <a:solidFill>
                  <a:schemeClr val="dk1"/>
                </a:solidFill>
                <a:latin typeface="Raleway"/>
                <a:ea typeface="Raleway"/>
                <a:cs typeface="Raleway"/>
                <a:sym typeface="Raleway"/>
              </a:defRPr>
            </a:lvl2pPr>
            <a:lvl3pPr lvl="2" rtl="0" algn="r">
              <a:buNone/>
              <a:defRPr sz="1300">
                <a:solidFill>
                  <a:schemeClr val="dk1"/>
                </a:solidFill>
                <a:latin typeface="Raleway"/>
                <a:ea typeface="Raleway"/>
                <a:cs typeface="Raleway"/>
                <a:sym typeface="Raleway"/>
              </a:defRPr>
            </a:lvl3pPr>
            <a:lvl4pPr lvl="3" rtl="0" algn="r">
              <a:buNone/>
              <a:defRPr sz="1300">
                <a:solidFill>
                  <a:schemeClr val="dk1"/>
                </a:solidFill>
                <a:latin typeface="Raleway"/>
                <a:ea typeface="Raleway"/>
                <a:cs typeface="Raleway"/>
                <a:sym typeface="Raleway"/>
              </a:defRPr>
            </a:lvl4pPr>
            <a:lvl5pPr lvl="4" rtl="0" algn="r">
              <a:buNone/>
              <a:defRPr sz="1300">
                <a:solidFill>
                  <a:schemeClr val="dk1"/>
                </a:solidFill>
                <a:latin typeface="Raleway"/>
                <a:ea typeface="Raleway"/>
                <a:cs typeface="Raleway"/>
                <a:sym typeface="Raleway"/>
              </a:defRPr>
            </a:lvl5pPr>
            <a:lvl6pPr lvl="5" rtl="0" algn="r">
              <a:buNone/>
              <a:defRPr sz="1300">
                <a:solidFill>
                  <a:schemeClr val="dk1"/>
                </a:solidFill>
                <a:latin typeface="Raleway"/>
                <a:ea typeface="Raleway"/>
                <a:cs typeface="Raleway"/>
                <a:sym typeface="Raleway"/>
              </a:defRPr>
            </a:lvl6pPr>
            <a:lvl7pPr lvl="6" rtl="0" algn="r">
              <a:buNone/>
              <a:defRPr sz="1300">
                <a:solidFill>
                  <a:schemeClr val="dk1"/>
                </a:solidFill>
                <a:latin typeface="Raleway"/>
                <a:ea typeface="Raleway"/>
                <a:cs typeface="Raleway"/>
                <a:sym typeface="Raleway"/>
              </a:defRPr>
            </a:lvl7pPr>
            <a:lvl8pPr lvl="7" rtl="0" algn="r">
              <a:buNone/>
              <a:defRPr sz="1300">
                <a:solidFill>
                  <a:schemeClr val="dk1"/>
                </a:solidFill>
                <a:latin typeface="Raleway"/>
                <a:ea typeface="Raleway"/>
                <a:cs typeface="Raleway"/>
                <a:sym typeface="Raleway"/>
              </a:defRPr>
            </a:lvl8pPr>
            <a:lvl9pPr lvl="8" rtl="0"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7.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37.png"/><Relationship Id="rId11" Type="http://schemas.openxmlformats.org/officeDocument/2006/relationships/image" Target="../media/image18.png"/><Relationship Id="rId10" Type="http://schemas.openxmlformats.org/officeDocument/2006/relationships/image" Target="../media/image24.png"/><Relationship Id="rId13" Type="http://schemas.openxmlformats.org/officeDocument/2006/relationships/image" Target="../media/image38.png"/><Relationship Id="rId12" Type="http://schemas.openxmlformats.org/officeDocument/2006/relationships/image" Target="../media/image22.png"/><Relationship Id="rId15" Type="http://schemas.openxmlformats.org/officeDocument/2006/relationships/image" Target="../media/image43.gif"/><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9.png"/><Relationship Id="rId8"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54.png"/><Relationship Id="rId9" Type="http://schemas.openxmlformats.org/officeDocument/2006/relationships/image" Target="../media/image45.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54.png"/><Relationship Id="rId9" Type="http://schemas.openxmlformats.org/officeDocument/2006/relationships/image" Target="../media/image53.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54.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8.png"/><Relationship Id="rId9" Type="http://schemas.openxmlformats.org/officeDocument/2006/relationships/image" Target="../media/image28.jp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35.jpg"/><Relationship Id="rId8" Type="http://schemas.openxmlformats.org/officeDocument/2006/relationships/image" Target="../media/image25.jpg"/><Relationship Id="rId10"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57.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27.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37.png"/><Relationship Id="rId11" Type="http://schemas.openxmlformats.org/officeDocument/2006/relationships/image" Target="../media/image18.png"/><Relationship Id="rId10" Type="http://schemas.openxmlformats.org/officeDocument/2006/relationships/image" Target="../media/image24.png"/><Relationship Id="rId13" Type="http://schemas.openxmlformats.org/officeDocument/2006/relationships/image" Target="../media/image38.png"/><Relationship Id="rId12" Type="http://schemas.openxmlformats.org/officeDocument/2006/relationships/image" Target="../media/image22.png"/><Relationship Id="rId1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50.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hyperlink" Target="http://drive.google.com/file/d/1eGptsb46Is06ThNfQEzAD-0VIC9JDjzB/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47.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8" name="Shape 1558"/>
        <p:cNvGrpSpPr/>
        <p:nvPr/>
      </p:nvGrpSpPr>
      <p:grpSpPr>
        <a:xfrm>
          <a:off x="0" y="0"/>
          <a:ext cx="0" cy="0"/>
          <a:chOff x="0" y="0"/>
          <a:chExt cx="0" cy="0"/>
        </a:xfrm>
      </p:grpSpPr>
      <p:sp>
        <p:nvSpPr>
          <p:cNvPr id="1559" name="Google Shape;1559;p28"/>
          <p:cNvSpPr txBox="1"/>
          <p:nvPr>
            <p:ph idx="1" type="subTitle"/>
          </p:nvPr>
        </p:nvSpPr>
        <p:spPr>
          <a:xfrm>
            <a:off x="1290300" y="3262625"/>
            <a:ext cx="6563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Tracy Chin</a:t>
            </a:r>
            <a:endParaRPr/>
          </a:p>
          <a:p>
            <a:pPr indent="0" lvl="0" marL="0" rtl="0" algn="ctr">
              <a:spcBef>
                <a:spcPts val="0"/>
              </a:spcBef>
              <a:spcAft>
                <a:spcPts val="0"/>
              </a:spcAft>
              <a:buNone/>
            </a:pPr>
            <a:r>
              <a:rPr lang="en"/>
              <a:t>Matthew Thomas</a:t>
            </a:r>
            <a:endParaRPr/>
          </a:p>
          <a:p>
            <a:pPr indent="0" lvl="0" marL="0" rtl="0" algn="ctr">
              <a:spcBef>
                <a:spcPts val="0"/>
              </a:spcBef>
              <a:spcAft>
                <a:spcPts val="0"/>
              </a:spcAft>
              <a:buNone/>
            </a:pPr>
            <a:r>
              <a:rPr lang="en"/>
              <a:t>Nabih Sabeh</a:t>
            </a:r>
            <a:endParaRPr/>
          </a:p>
          <a:p>
            <a:pPr indent="0" lvl="0" marL="0" rtl="0" algn="ctr">
              <a:spcBef>
                <a:spcPts val="0"/>
              </a:spcBef>
              <a:spcAft>
                <a:spcPts val="0"/>
              </a:spcAft>
              <a:buNone/>
            </a:pPr>
            <a:r>
              <a:rPr lang="en"/>
              <a:t>Andi Rodriguez</a:t>
            </a:r>
            <a:endParaRPr/>
          </a:p>
        </p:txBody>
      </p:sp>
      <p:sp>
        <p:nvSpPr>
          <p:cNvPr id="1560" name="Google Shape;1560;p28"/>
          <p:cNvSpPr txBox="1"/>
          <p:nvPr>
            <p:ph type="ctrTitle"/>
          </p:nvPr>
        </p:nvSpPr>
        <p:spPr>
          <a:xfrm>
            <a:off x="1066250" y="1501850"/>
            <a:ext cx="7011600" cy="17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rPr>
              <a:t>TITANIC SURVIVAL</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9" name="Shape 3249"/>
        <p:cNvGrpSpPr/>
        <p:nvPr/>
      </p:nvGrpSpPr>
      <p:grpSpPr>
        <a:xfrm>
          <a:off x="0" y="0"/>
          <a:ext cx="0" cy="0"/>
          <a:chOff x="0" y="0"/>
          <a:chExt cx="0" cy="0"/>
        </a:xfrm>
      </p:grpSpPr>
      <p:pic>
        <p:nvPicPr>
          <p:cNvPr id="3250" name="Google Shape;3250;p37"/>
          <p:cNvPicPr preferRelativeResize="0"/>
          <p:nvPr/>
        </p:nvPicPr>
        <p:blipFill>
          <a:blip r:embed="rId4">
            <a:alphaModFix/>
          </a:blip>
          <a:stretch>
            <a:fillRect/>
          </a:stretch>
        </p:blipFill>
        <p:spPr>
          <a:xfrm>
            <a:off x="172849" y="3489300"/>
            <a:ext cx="1036300" cy="1036325"/>
          </a:xfrm>
          <a:prstGeom prst="rect">
            <a:avLst/>
          </a:prstGeom>
          <a:noFill/>
          <a:ln>
            <a:noFill/>
          </a:ln>
        </p:spPr>
      </p:pic>
      <p:pic>
        <p:nvPicPr>
          <p:cNvPr id="3251" name="Google Shape;3251;p37"/>
          <p:cNvPicPr preferRelativeResize="0"/>
          <p:nvPr/>
        </p:nvPicPr>
        <p:blipFill>
          <a:blip r:embed="rId5">
            <a:alphaModFix/>
          </a:blip>
          <a:stretch>
            <a:fillRect/>
          </a:stretch>
        </p:blipFill>
        <p:spPr>
          <a:xfrm>
            <a:off x="7278500" y="2523075"/>
            <a:ext cx="1888775" cy="1888775"/>
          </a:xfrm>
          <a:prstGeom prst="rect">
            <a:avLst/>
          </a:prstGeom>
          <a:noFill/>
          <a:ln>
            <a:noFill/>
          </a:ln>
        </p:spPr>
      </p:pic>
      <p:pic>
        <p:nvPicPr>
          <p:cNvPr id="3252" name="Google Shape;3252;p37"/>
          <p:cNvPicPr preferRelativeResize="0"/>
          <p:nvPr/>
        </p:nvPicPr>
        <p:blipFill>
          <a:blip r:embed="rId5">
            <a:alphaModFix/>
          </a:blip>
          <a:stretch>
            <a:fillRect/>
          </a:stretch>
        </p:blipFill>
        <p:spPr>
          <a:xfrm>
            <a:off x="3633125" y="99700"/>
            <a:ext cx="997100" cy="997100"/>
          </a:xfrm>
          <a:prstGeom prst="rect">
            <a:avLst/>
          </a:prstGeom>
          <a:noFill/>
          <a:ln>
            <a:noFill/>
          </a:ln>
        </p:spPr>
      </p:pic>
      <p:pic>
        <p:nvPicPr>
          <p:cNvPr id="3253" name="Google Shape;3253;p37"/>
          <p:cNvPicPr preferRelativeResize="0"/>
          <p:nvPr/>
        </p:nvPicPr>
        <p:blipFill>
          <a:blip r:embed="rId6">
            <a:alphaModFix/>
          </a:blip>
          <a:stretch>
            <a:fillRect/>
          </a:stretch>
        </p:blipFill>
        <p:spPr>
          <a:xfrm>
            <a:off x="5298095" y="1475025"/>
            <a:ext cx="404525" cy="404525"/>
          </a:xfrm>
          <a:prstGeom prst="rect">
            <a:avLst/>
          </a:prstGeom>
          <a:noFill/>
          <a:ln>
            <a:noFill/>
          </a:ln>
        </p:spPr>
      </p:pic>
      <p:pic>
        <p:nvPicPr>
          <p:cNvPr id="3254" name="Google Shape;3254;p37"/>
          <p:cNvPicPr preferRelativeResize="0"/>
          <p:nvPr/>
        </p:nvPicPr>
        <p:blipFill>
          <a:blip r:embed="rId7">
            <a:alphaModFix/>
          </a:blip>
          <a:stretch>
            <a:fillRect/>
          </a:stretch>
        </p:blipFill>
        <p:spPr>
          <a:xfrm>
            <a:off x="272675" y="-1011200"/>
            <a:ext cx="1888775" cy="1888775"/>
          </a:xfrm>
          <a:prstGeom prst="rect">
            <a:avLst/>
          </a:prstGeom>
          <a:noFill/>
          <a:ln>
            <a:noFill/>
          </a:ln>
        </p:spPr>
      </p:pic>
      <p:pic>
        <p:nvPicPr>
          <p:cNvPr id="3255" name="Google Shape;3255;p37"/>
          <p:cNvPicPr preferRelativeResize="0"/>
          <p:nvPr/>
        </p:nvPicPr>
        <p:blipFill>
          <a:blip r:embed="rId7">
            <a:alphaModFix/>
          </a:blip>
          <a:stretch>
            <a:fillRect/>
          </a:stretch>
        </p:blipFill>
        <p:spPr>
          <a:xfrm>
            <a:off x="6439225" y="395987"/>
            <a:ext cx="404525" cy="404525"/>
          </a:xfrm>
          <a:prstGeom prst="rect">
            <a:avLst/>
          </a:prstGeom>
          <a:noFill/>
          <a:ln>
            <a:noFill/>
          </a:ln>
        </p:spPr>
      </p:pic>
      <p:pic>
        <p:nvPicPr>
          <p:cNvPr id="3256" name="Google Shape;3256;p37"/>
          <p:cNvPicPr preferRelativeResize="0"/>
          <p:nvPr/>
        </p:nvPicPr>
        <p:blipFill>
          <a:blip r:embed="rId8">
            <a:alphaModFix/>
          </a:blip>
          <a:stretch>
            <a:fillRect/>
          </a:stretch>
        </p:blipFill>
        <p:spPr>
          <a:xfrm>
            <a:off x="4894250" y="4594844"/>
            <a:ext cx="997100" cy="997081"/>
          </a:xfrm>
          <a:prstGeom prst="rect">
            <a:avLst/>
          </a:prstGeom>
          <a:noFill/>
          <a:ln>
            <a:noFill/>
          </a:ln>
        </p:spPr>
      </p:pic>
      <p:pic>
        <p:nvPicPr>
          <p:cNvPr id="3257" name="Google Shape;3257;p37"/>
          <p:cNvPicPr preferRelativeResize="0"/>
          <p:nvPr/>
        </p:nvPicPr>
        <p:blipFill>
          <a:blip r:embed="rId9">
            <a:alphaModFix/>
          </a:blip>
          <a:stretch>
            <a:fillRect/>
          </a:stretch>
        </p:blipFill>
        <p:spPr>
          <a:xfrm>
            <a:off x="5838843" y="2269575"/>
            <a:ext cx="955181" cy="955200"/>
          </a:xfrm>
          <a:prstGeom prst="rect">
            <a:avLst/>
          </a:prstGeom>
          <a:noFill/>
          <a:ln>
            <a:noFill/>
          </a:ln>
        </p:spPr>
      </p:pic>
      <p:pic>
        <p:nvPicPr>
          <p:cNvPr id="3258" name="Google Shape;3258;p37"/>
          <p:cNvPicPr preferRelativeResize="0"/>
          <p:nvPr/>
        </p:nvPicPr>
        <p:blipFill>
          <a:blip r:embed="rId10">
            <a:alphaModFix/>
          </a:blip>
          <a:stretch>
            <a:fillRect/>
          </a:stretch>
        </p:blipFill>
        <p:spPr>
          <a:xfrm>
            <a:off x="1820587" y="2388877"/>
            <a:ext cx="1309125" cy="1309125"/>
          </a:xfrm>
          <a:prstGeom prst="rect">
            <a:avLst/>
          </a:prstGeom>
          <a:noFill/>
          <a:ln>
            <a:noFill/>
          </a:ln>
        </p:spPr>
      </p:pic>
      <p:pic>
        <p:nvPicPr>
          <p:cNvPr id="3259" name="Google Shape;3259;p37"/>
          <p:cNvPicPr preferRelativeResize="0"/>
          <p:nvPr/>
        </p:nvPicPr>
        <p:blipFill>
          <a:blip r:embed="rId11">
            <a:alphaModFix/>
          </a:blip>
          <a:stretch>
            <a:fillRect/>
          </a:stretch>
        </p:blipFill>
        <p:spPr>
          <a:xfrm>
            <a:off x="6753900" y="1821600"/>
            <a:ext cx="195875" cy="195875"/>
          </a:xfrm>
          <a:prstGeom prst="rect">
            <a:avLst/>
          </a:prstGeom>
          <a:noFill/>
          <a:ln>
            <a:noFill/>
          </a:ln>
        </p:spPr>
      </p:pic>
      <p:pic>
        <p:nvPicPr>
          <p:cNvPr id="3260" name="Google Shape;3260;p37"/>
          <p:cNvPicPr preferRelativeResize="0"/>
          <p:nvPr/>
        </p:nvPicPr>
        <p:blipFill>
          <a:blip r:embed="rId12">
            <a:alphaModFix/>
          </a:blip>
          <a:stretch>
            <a:fillRect/>
          </a:stretch>
        </p:blipFill>
        <p:spPr>
          <a:xfrm>
            <a:off x="7845900" y="1772425"/>
            <a:ext cx="842275" cy="842275"/>
          </a:xfrm>
          <a:prstGeom prst="rect">
            <a:avLst/>
          </a:prstGeom>
          <a:noFill/>
          <a:ln>
            <a:noFill/>
          </a:ln>
        </p:spPr>
      </p:pic>
      <p:pic>
        <p:nvPicPr>
          <p:cNvPr id="3261" name="Google Shape;3261;p37"/>
          <p:cNvPicPr preferRelativeResize="0"/>
          <p:nvPr/>
        </p:nvPicPr>
        <p:blipFill>
          <a:blip r:embed="rId13">
            <a:alphaModFix/>
          </a:blip>
          <a:stretch>
            <a:fillRect/>
          </a:stretch>
        </p:blipFill>
        <p:spPr>
          <a:xfrm>
            <a:off x="931175" y="1193050"/>
            <a:ext cx="1076500" cy="1076525"/>
          </a:xfrm>
          <a:prstGeom prst="rect">
            <a:avLst/>
          </a:prstGeom>
          <a:noFill/>
          <a:ln>
            <a:noFill/>
          </a:ln>
        </p:spPr>
      </p:pic>
      <p:pic>
        <p:nvPicPr>
          <p:cNvPr id="3262" name="Google Shape;3262;p37"/>
          <p:cNvPicPr preferRelativeResize="0"/>
          <p:nvPr/>
        </p:nvPicPr>
        <p:blipFill>
          <a:blip r:embed="rId14">
            <a:alphaModFix/>
          </a:blip>
          <a:stretch>
            <a:fillRect/>
          </a:stretch>
        </p:blipFill>
        <p:spPr>
          <a:xfrm>
            <a:off x="3741130" y="1644275"/>
            <a:ext cx="781075" cy="781050"/>
          </a:xfrm>
          <a:prstGeom prst="rect">
            <a:avLst/>
          </a:prstGeom>
          <a:noFill/>
          <a:ln>
            <a:noFill/>
          </a:ln>
        </p:spPr>
      </p:pic>
      <p:pic>
        <p:nvPicPr>
          <p:cNvPr id="3263" name="Google Shape;3263;p37"/>
          <p:cNvPicPr preferRelativeResize="0"/>
          <p:nvPr/>
        </p:nvPicPr>
        <p:blipFill>
          <a:blip r:embed="rId14">
            <a:alphaModFix/>
          </a:blip>
          <a:stretch>
            <a:fillRect/>
          </a:stretch>
        </p:blipFill>
        <p:spPr>
          <a:xfrm>
            <a:off x="4948773" y="2331175"/>
            <a:ext cx="576019" cy="576000"/>
          </a:xfrm>
          <a:prstGeom prst="rect">
            <a:avLst/>
          </a:prstGeom>
          <a:noFill/>
          <a:ln>
            <a:noFill/>
          </a:ln>
        </p:spPr>
      </p:pic>
      <p:grpSp>
        <p:nvGrpSpPr>
          <p:cNvPr id="3264" name="Google Shape;3264;p37"/>
          <p:cNvGrpSpPr/>
          <p:nvPr/>
        </p:nvGrpSpPr>
        <p:grpSpPr>
          <a:xfrm>
            <a:off x="1358957" y="591373"/>
            <a:ext cx="6337130" cy="4055620"/>
            <a:chOff x="3735811" y="475156"/>
            <a:chExt cx="6978450" cy="4588844"/>
          </a:xfrm>
        </p:grpSpPr>
        <p:sp>
          <p:nvSpPr>
            <p:cNvPr id="3265" name="Google Shape;3265;p37"/>
            <p:cNvSpPr/>
            <p:nvPr/>
          </p:nvSpPr>
          <p:spPr>
            <a:xfrm>
              <a:off x="3735811" y="869274"/>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7"/>
            <p:cNvSpPr/>
            <p:nvPr/>
          </p:nvSpPr>
          <p:spPr>
            <a:xfrm>
              <a:off x="5870236" y="475156"/>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7"/>
            <p:cNvSpPr/>
            <p:nvPr/>
          </p:nvSpPr>
          <p:spPr>
            <a:xfrm>
              <a:off x="6643336" y="734156"/>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7"/>
            <p:cNvSpPr/>
            <p:nvPr/>
          </p:nvSpPr>
          <p:spPr>
            <a:xfrm>
              <a:off x="9646611" y="3316031"/>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7"/>
            <p:cNvSpPr/>
            <p:nvPr/>
          </p:nvSpPr>
          <p:spPr>
            <a:xfrm>
              <a:off x="9401611" y="3297006"/>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7"/>
            <p:cNvSpPr/>
            <p:nvPr/>
          </p:nvSpPr>
          <p:spPr>
            <a:xfrm>
              <a:off x="9749686" y="3706181"/>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1" name="Google Shape;3271;p37"/>
          <p:cNvCxnSpPr>
            <a:stCxn id="3272" idx="3"/>
          </p:cNvCxnSpPr>
          <p:nvPr/>
        </p:nvCxnSpPr>
        <p:spPr>
          <a:xfrm flipH="1" rot="10800000">
            <a:off x="3741150" y="1928625"/>
            <a:ext cx="781200" cy="418800"/>
          </a:xfrm>
          <a:prstGeom prst="curvedConnector3">
            <a:avLst>
              <a:gd fmla="val 50000" name="adj1"/>
            </a:avLst>
          </a:prstGeom>
          <a:noFill/>
          <a:ln cap="flat" cmpd="sng" w="38100">
            <a:solidFill>
              <a:srgbClr val="FF0000"/>
            </a:solidFill>
            <a:prstDash val="dash"/>
            <a:round/>
            <a:headEnd len="med" w="med" type="none"/>
            <a:tailEnd len="med" w="med" type="none"/>
          </a:ln>
        </p:spPr>
      </p:cxnSp>
      <p:grpSp>
        <p:nvGrpSpPr>
          <p:cNvPr id="3273" name="Google Shape;3273;p37"/>
          <p:cNvGrpSpPr/>
          <p:nvPr/>
        </p:nvGrpSpPr>
        <p:grpSpPr>
          <a:xfrm>
            <a:off x="2804431" y="2018686"/>
            <a:ext cx="246628" cy="349754"/>
            <a:chOff x="4069868" y="3599586"/>
            <a:chExt cx="246628" cy="349754"/>
          </a:xfrm>
        </p:grpSpPr>
        <p:sp>
          <p:nvSpPr>
            <p:cNvPr id="3274" name="Google Shape;3274;p37"/>
            <p:cNvSpPr/>
            <p:nvPr/>
          </p:nvSpPr>
          <p:spPr>
            <a:xfrm>
              <a:off x="4069868" y="3599586"/>
              <a:ext cx="246628" cy="348972"/>
            </a:xfrm>
            <a:custGeom>
              <a:rect b="b" l="l" r="r" t="t"/>
              <a:pathLst>
                <a:path extrusionOk="0" h="10717" w="7574">
                  <a:moveTo>
                    <a:pt x="3787" y="1929"/>
                  </a:moveTo>
                  <a:cubicBezTo>
                    <a:pt x="4835" y="1929"/>
                    <a:pt x="5668" y="2762"/>
                    <a:pt x="5668" y="3810"/>
                  </a:cubicBezTo>
                  <a:cubicBezTo>
                    <a:pt x="5668" y="4834"/>
                    <a:pt x="4787" y="5668"/>
                    <a:pt x="3787" y="5668"/>
                  </a:cubicBezTo>
                  <a:cubicBezTo>
                    <a:pt x="2739" y="5668"/>
                    <a:pt x="1905" y="4834"/>
                    <a:pt x="1905" y="3810"/>
                  </a:cubicBezTo>
                  <a:cubicBezTo>
                    <a:pt x="1905" y="2762"/>
                    <a:pt x="2739" y="1929"/>
                    <a:pt x="3787" y="1929"/>
                  </a:cubicBezTo>
                  <a:close/>
                  <a:moveTo>
                    <a:pt x="3787" y="0"/>
                  </a:moveTo>
                  <a:cubicBezTo>
                    <a:pt x="1691" y="0"/>
                    <a:pt x="0" y="1715"/>
                    <a:pt x="0" y="3763"/>
                  </a:cubicBezTo>
                  <a:cubicBezTo>
                    <a:pt x="0" y="5644"/>
                    <a:pt x="1429" y="7644"/>
                    <a:pt x="2691" y="9359"/>
                  </a:cubicBezTo>
                  <a:cubicBezTo>
                    <a:pt x="2977" y="9788"/>
                    <a:pt x="3287" y="10169"/>
                    <a:pt x="3525" y="10550"/>
                  </a:cubicBezTo>
                  <a:cubicBezTo>
                    <a:pt x="3572" y="10645"/>
                    <a:pt x="3668" y="10716"/>
                    <a:pt x="3787" y="10716"/>
                  </a:cubicBezTo>
                  <a:cubicBezTo>
                    <a:pt x="3906" y="10716"/>
                    <a:pt x="4001" y="10645"/>
                    <a:pt x="4049" y="10550"/>
                  </a:cubicBezTo>
                  <a:cubicBezTo>
                    <a:pt x="4287" y="10169"/>
                    <a:pt x="4596" y="9788"/>
                    <a:pt x="4882" y="9359"/>
                  </a:cubicBezTo>
                  <a:cubicBezTo>
                    <a:pt x="6144" y="7621"/>
                    <a:pt x="7573" y="5620"/>
                    <a:pt x="7573" y="3763"/>
                  </a:cubicBezTo>
                  <a:cubicBezTo>
                    <a:pt x="7526" y="1691"/>
                    <a:pt x="5835" y="0"/>
                    <a:pt x="3787"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7"/>
            <p:cNvSpPr/>
            <p:nvPr/>
          </p:nvSpPr>
          <p:spPr>
            <a:xfrm>
              <a:off x="4192368" y="3600335"/>
              <a:ext cx="122565" cy="349005"/>
            </a:xfrm>
            <a:custGeom>
              <a:rect b="b" l="l" r="r" t="t"/>
              <a:pathLst>
                <a:path extrusionOk="0" h="10718" w="3764">
                  <a:moveTo>
                    <a:pt x="1" y="1"/>
                  </a:moveTo>
                  <a:lnTo>
                    <a:pt x="1" y="1906"/>
                  </a:lnTo>
                  <a:cubicBezTo>
                    <a:pt x="1025" y="1906"/>
                    <a:pt x="1859" y="2739"/>
                    <a:pt x="1859" y="3787"/>
                  </a:cubicBezTo>
                  <a:cubicBezTo>
                    <a:pt x="1859" y="4811"/>
                    <a:pt x="1025" y="5645"/>
                    <a:pt x="1" y="5645"/>
                  </a:cubicBezTo>
                  <a:lnTo>
                    <a:pt x="1" y="10717"/>
                  </a:lnTo>
                  <a:cubicBezTo>
                    <a:pt x="120" y="10717"/>
                    <a:pt x="191" y="10646"/>
                    <a:pt x="263" y="10574"/>
                  </a:cubicBezTo>
                  <a:cubicBezTo>
                    <a:pt x="525" y="10170"/>
                    <a:pt x="787" y="9765"/>
                    <a:pt x="1096" y="9384"/>
                  </a:cubicBezTo>
                  <a:cubicBezTo>
                    <a:pt x="2335" y="7621"/>
                    <a:pt x="3764" y="5621"/>
                    <a:pt x="3764" y="3787"/>
                  </a:cubicBezTo>
                  <a:cubicBezTo>
                    <a:pt x="3764" y="1692"/>
                    <a:pt x="2073" y="1"/>
                    <a:pt x="1"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37"/>
          <p:cNvGrpSpPr/>
          <p:nvPr/>
        </p:nvGrpSpPr>
        <p:grpSpPr>
          <a:xfrm>
            <a:off x="4700256" y="1358179"/>
            <a:ext cx="260394" cy="351202"/>
            <a:chOff x="5211406" y="1513504"/>
            <a:chExt cx="260394" cy="351202"/>
          </a:xfrm>
        </p:grpSpPr>
        <p:sp>
          <p:nvSpPr>
            <p:cNvPr id="3277" name="Google Shape;3277;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0" name="Google Shape;3290;p37"/>
          <p:cNvPicPr preferRelativeResize="0"/>
          <p:nvPr/>
        </p:nvPicPr>
        <p:blipFill>
          <a:blip r:embed="rId15">
            <a:alphaModFix/>
          </a:blip>
          <a:stretch>
            <a:fillRect/>
          </a:stretch>
        </p:blipFill>
        <p:spPr>
          <a:xfrm>
            <a:off x="2688913" y="2710350"/>
            <a:ext cx="2446100" cy="1375303"/>
          </a:xfrm>
          <a:prstGeom prst="rect">
            <a:avLst/>
          </a:prstGeom>
          <a:noFill/>
          <a:ln>
            <a:noFill/>
          </a:ln>
        </p:spPr>
      </p:pic>
      <p:grpSp>
        <p:nvGrpSpPr>
          <p:cNvPr id="3291" name="Google Shape;3291;p37"/>
          <p:cNvGrpSpPr/>
          <p:nvPr/>
        </p:nvGrpSpPr>
        <p:grpSpPr>
          <a:xfrm>
            <a:off x="4397318" y="1644279"/>
            <a:ext cx="260394" cy="351202"/>
            <a:chOff x="5211406" y="1513504"/>
            <a:chExt cx="260394" cy="351202"/>
          </a:xfrm>
        </p:grpSpPr>
        <p:sp>
          <p:nvSpPr>
            <p:cNvPr id="3292" name="Google Shape;3292;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37"/>
          <p:cNvGrpSpPr/>
          <p:nvPr/>
        </p:nvGrpSpPr>
        <p:grpSpPr>
          <a:xfrm>
            <a:off x="4948768" y="1743942"/>
            <a:ext cx="260394" cy="351202"/>
            <a:chOff x="5211406" y="1513504"/>
            <a:chExt cx="260394" cy="351202"/>
          </a:xfrm>
        </p:grpSpPr>
        <p:sp>
          <p:nvSpPr>
            <p:cNvPr id="3306" name="Google Shape;3306;p37"/>
            <p:cNvSpPr/>
            <p:nvPr/>
          </p:nvSpPr>
          <p:spPr>
            <a:xfrm>
              <a:off x="5294297" y="1582765"/>
              <a:ext cx="33686" cy="74582"/>
            </a:xfrm>
            <a:custGeom>
              <a:rect b="b" l="l" r="r" t="t"/>
              <a:pathLst>
                <a:path extrusionOk="0" h="2845" w="1285">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7"/>
            <p:cNvSpPr/>
            <p:nvPr/>
          </p:nvSpPr>
          <p:spPr>
            <a:xfrm>
              <a:off x="5307903" y="1575949"/>
              <a:ext cx="81398" cy="81398"/>
            </a:xfrm>
            <a:custGeom>
              <a:rect b="b" l="l" r="r" t="t"/>
              <a:pathLst>
                <a:path extrusionOk="0" h="3105" w="3105">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7"/>
            <p:cNvSpPr/>
            <p:nvPr/>
          </p:nvSpPr>
          <p:spPr>
            <a:xfrm>
              <a:off x="5321168" y="1677741"/>
              <a:ext cx="40895" cy="30305"/>
            </a:xfrm>
            <a:custGeom>
              <a:rect b="b" l="l" r="r" t="t"/>
              <a:pathLst>
                <a:path extrusionOk="0" h="1156" w="1560">
                  <a:moveTo>
                    <a:pt x="0" y="1"/>
                  </a:moveTo>
                  <a:lnTo>
                    <a:pt x="0" y="1155"/>
                  </a:lnTo>
                  <a:lnTo>
                    <a:pt x="1559" y="1155"/>
                  </a:ln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7"/>
            <p:cNvSpPr/>
            <p:nvPr/>
          </p:nvSpPr>
          <p:spPr>
            <a:xfrm>
              <a:off x="5321168" y="1677741"/>
              <a:ext cx="40895" cy="16489"/>
            </a:xfrm>
            <a:custGeom>
              <a:rect b="b" l="l" r="r" t="t"/>
              <a:pathLst>
                <a:path extrusionOk="0" h="629" w="1560">
                  <a:moveTo>
                    <a:pt x="0" y="1"/>
                  </a:moveTo>
                  <a:lnTo>
                    <a:pt x="0" y="477"/>
                  </a:lnTo>
                  <a:cubicBezTo>
                    <a:pt x="253" y="578"/>
                    <a:pt x="520" y="629"/>
                    <a:pt x="785" y="629"/>
                  </a:cubicBezTo>
                  <a:cubicBezTo>
                    <a:pt x="1050" y="629"/>
                    <a:pt x="1314" y="578"/>
                    <a:pt x="1559" y="477"/>
                  </a:cubicBezTo>
                  <a:lnTo>
                    <a:pt x="15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7"/>
            <p:cNvSpPr/>
            <p:nvPr/>
          </p:nvSpPr>
          <p:spPr>
            <a:xfrm>
              <a:off x="5273850" y="1694021"/>
              <a:ext cx="135872" cy="57542"/>
            </a:xfrm>
            <a:custGeom>
              <a:rect b="b" l="l" r="r" t="t"/>
              <a:pathLst>
                <a:path extrusionOk="0" h="2195" w="5183">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7"/>
            <p:cNvSpPr/>
            <p:nvPr/>
          </p:nvSpPr>
          <p:spPr>
            <a:xfrm>
              <a:off x="5334773" y="1708020"/>
              <a:ext cx="13658" cy="54527"/>
            </a:xfrm>
            <a:custGeom>
              <a:rect b="b" l="l" r="r" t="t"/>
              <a:pathLst>
                <a:path extrusionOk="0" h="2080" w="521">
                  <a:moveTo>
                    <a:pt x="131" y="0"/>
                  </a:moveTo>
                  <a:lnTo>
                    <a:pt x="1" y="2079"/>
                  </a:lnTo>
                  <a:lnTo>
                    <a:pt x="520" y="2079"/>
                  </a:lnTo>
                  <a:lnTo>
                    <a:pt x="39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7"/>
            <p:cNvSpPr/>
            <p:nvPr/>
          </p:nvSpPr>
          <p:spPr>
            <a:xfrm>
              <a:off x="5301113" y="1610002"/>
              <a:ext cx="81371" cy="74582"/>
            </a:xfrm>
            <a:custGeom>
              <a:rect b="b" l="l" r="r" t="t"/>
              <a:pathLst>
                <a:path extrusionOk="0" h="2845" w="3104">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7"/>
            <p:cNvSpPr/>
            <p:nvPr/>
          </p:nvSpPr>
          <p:spPr>
            <a:xfrm>
              <a:off x="5300720" y="1610002"/>
              <a:ext cx="81398" cy="72694"/>
            </a:xfrm>
            <a:custGeom>
              <a:rect b="b" l="l" r="r" t="t"/>
              <a:pathLst>
                <a:path extrusionOk="0" h="2773" w="3105">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7"/>
            <p:cNvSpPr/>
            <p:nvPr/>
          </p:nvSpPr>
          <p:spPr>
            <a:xfrm>
              <a:off x="5334773" y="1707653"/>
              <a:ext cx="13658" cy="13632"/>
            </a:xfrm>
            <a:custGeom>
              <a:rect b="b" l="l" r="r" t="t"/>
              <a:pathLst>
                <a:path extrusionOk="0" h="520" w="521">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7"/>
            <p:cNvSpPr/>
            <p:nvPr/>
          </p:nvSpPr>
          <p:spPr>
            <a:xfrm>
              <a:off x="5313959" y="1688778"/>
              <a:ext cx="27657" cy="28758"/>
            </a:xfrm>
            <a:custGeom>
              <a:rect b="b" l="l" r="r" t="t"/>
              <a:pathLst>
                <a:path extrusionOk="0" h="1097" w="1055">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7"/>
            <p:cNvSpPr/>
            <p:nvPr/>
          </p:nvSpPr>
          <p:spPr>
            <a:xfrm>
              <a:off x="5341589" y="1688778"/>
              <a:ext cx="28024" cy="28758"/>
            </a:xfrm>
            <a:custGeom>
              <a:rect b="b" l="l" r="r" t="t"/>
              <a:pathLst>
                <a:path extrusionOk="0" h="1097" w="1069">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7"/>
            <p:cNvSpPr/>
            <p:nvPr/>
          </p:nvSpPr>
          <p:spPr>
            <a:xfrm>
              <a:off x="5211406" y="1513504"/>
              <a:ext cx="260394" cy="351202"/>
            </a:xfrm>
            <a:custGeom>
              <a:rect b="b" l="l" r="r" t="t"/>
              <a:pathLst>
                <a:path extrusionOk="0" h="13397" w="9933">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7"/>
            <p:cNvSpPr/>
            <p:nvPr/>
          </p:nvSpPr>
          <p:spPr>
            <a:xfrm>
              <a:off x="5211406" y="1513504"/>
              <a:ext cx="252450" cy="350835"/>
            </a:xfrm>
            <a:custGeom>
              <a:rect b="b" l="l" r="r" t="t"/>
              <a:pathLst>
                <a:path extrusionOk="0" h="13383" w="963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2" name="Google Shape;3272;p37"/>
          <p:cNvSpPr txBox="1"/>
          <p:nvPr/>
        </p:nvSpPr>
        <p:spPr>
          <a:xfrm>
            <a:off x="3411750" y="2171775"/>
            <a:ext cx="3294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Montserrat"/>
                <a:ea typeface="Montserrat"/>
                <a:cs typeface="Montserrat"/>
                <a:sym typeface="Montserrat"/>
              </a:rPr>
              <a:t>X</a:t>
            </a:r>
            <a:endParaRPr b="1" sz="2200">
              <a:solidFill>
                <a:srgbClr val="FF0000"/>
              </a:solidFill>
              <a:latin typeface="Montserrat"/>
              <a:ea typeface="Montserrat"/>
              <a:cs typeface="Montserrat"/>
              <a:sym typeface="Montserrat"/>
            </a:endParaRPr>
          </a:p>
        </p:txBody>
      </p:sp>
      <p:sp>
        <p:nvSpPr>
          <p:cNvPr id="3319" name="Google Shape;3319;p37"/>
          <p:cNvSpPr txBox="1"/>
          <p:nvPr/>
        </p:nvSpPr>
        <p:spPr>
          <a:xfrm>
            <a:off x="4211938" y="989938"/>
            <a:ext cx="16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Southampton</a:t>
            </a:r>
            <a:endParaRPr b="1" sz="1200">
              <a:solidFill>
                <a:srgbClr val="FF0000"/>
              </a:solidFill>
              <a:latin typeface="Montserrat"/>
              <a:ea typeface="Montserrat"/>
              <a:cs typeface="Montserrat"/>
              <a:sym typeface="Montserrat"/>
            </a:endParaRPr>
          </a:p>
        </p:txBody>
      </p:sp>
      <p:sp>
        <p:nvSpPr>
          <p:cNvPr id="3320" name="Google Shape;3320;p37"/>
          <p:cNvSpPr txBox="1"/>
          <p:nvPr/>
        </p:nvSpPr>
        <p:spPr>
          <a:xfrm>
            <a:off x="4608763" y="2025200"/>
            <a:ext cx="16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Cherbourg</a:t>
            </a:r>
            <a:endParaRPr b="1" sz="1200">
              <a:solidFill>
                <a:srgbClr val="FF0000"/>
              </a:solidFill>
              <a:latin typeface="Montserrat"/>
              <a:ea typeface="Montserrat"/>
              <a:cs typeface="Montserrat"/>
              <a:sym typeface="Montserrat"/>
            </a:endParaRPr>
          </a:p>
        </p:txBody>
      </p:sp>
      <p:sp>
        <p:nvSpPr>
          <p:cNvPr id="3321" name="Google Shape;3321;p37"/>
          <p:cNvSpPr txBox="1"/>
          <p:nvPr/>
        </p:nvSpPr>
        <p:spPr>
          <a:xfrm>
            <a:off x="3214852" y="1550125"/>
            <a:ext cx="14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ontserrat"/>
                <a:ea typeface="Montserrat"/>
                <a:cs typeface="Montserrat"/>
                <a:sym typeface="Montserrat"/>
              </a:rPr>
              <a:t>Queenstown</a:t>
            </a:r>
            <a:endParaRPr b="1" sz="1200">
              <a:solidFill>
                <a:srgbClr val="FF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3276"/>
                                        </p:tgtEl>
                                        <p:attrNameLst>
                                          <p:attrName>style.visibility</p:attrName>
                                        </p:attrNameLst>
                                      </p:cBhvr>
                                      <p:to>
                                        <p:strVal val="visible"/>
                                      </p:to>
                                    </p:set>
                                    <p:anim calcmode="lin" valueType="num">
                                      <p:cBhvr additive="base">
                                        <p:cTn dur="1000"/>
                                        <p:tgtEl>
                                          <p:spTgt spid="3276"/>
                                        </p:tgtEl>
                                        <p:attrNameLst>
                                          <p:attrName>ppt_w</p:attrName>
                                        </p:attrNameLst>
                                      </p:cBhvr>
                                      <p:tavLst>
                                        <p:tav fmla="" tm="0">
                                          <p:val>
                                            <p:strVal val="0"/>
                                          </p:val>
                                        </p:tav>
                                        <p:tav fmla="" tm="100000">
                                          <p:val>
                                            <p:strVal val="#ppt_w"/>
                                          </p:val>
                                        </p:tav>
                                      </p:tavLst>
                                    </p:anim>
                                    <p:anim calcmode="lin" valueType="num">
                                      <p:cBhvr additive="base">
                                        <p:cTn dur="1000"/>
                                        <p:tgtEl>
                                          <p:spTgt spid="327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320"/>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3305"/>
                                        </p:tgtEl>
                                        <p:attrNameLst>
                                          <p:attrName>style.visibility</p:attrName>
                                        </p:attrNameLst>
                                      </p:cBhvr>
                                      <p:to>
                                        <p:strVal val="visible"/>
                                      </p:to>
                                    </p:set>
                                    <p:anim calcmode="lin" valueType="num">
                                      <p:cBhvr additive="base">
                                        <p:cTn dur="1000"/>
                                        <p:tgtEl>
                                          <p:spTgt spid="3305"/>
                                        </p:tgtEl>
                                        <p:attrNameLst>
                                          <p:attrName>ppt_w</p:attrName>
                                        </p:attrNameLst>
                                      </p:cBhvr>
                                      <p:tavLst>
                                        <p:tav fmla="" tm="0">
                                          <p:val>
                                            <p:strVal val="0"/>
                                          </p:val>
                                        </p:tav>
                                        <p:tav fmla="" tm="100000">
                                          <p:val>
                                            <p:strVal val="#ppt_w"/>
                                          </p:val>
                                        </p:tav>
                                      </p:tavLst>
                                    </p:anim>
                                    <p:anim calcmode="lin" valueType="num">
                                      <p:cBhvr additive="base">
                                        <p:cTn dur="1000"/>
                                        <p:tgtEl>
                                          <p:spTgt spid="330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32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291"/>
                                        </p:tgtEl>
                                        <p:attrNameLst>
                                          <p:attrName>style.visibility</p:attrName>
                                        </p:attrNameLst>
                                      </p:cBhvr>
                                      <p:to>
                                        <p:strVal val="visible"/>
                                      </p:to>
                                    </p:set>
                                    <p:anim calcmode="lin" valueType="num">
                                      <p:cBhvr additive="base">
                                        <p:cTn dur="1000"/>
                                        <p:tgtEl>
                                          <p:spTgt spid="3291"/>
                                        </p:tgtEl>
                                        <p:attrNameLst>
                                          <p:attrName>ppt_w</p:attrName>
                                        </p:attrNameLst>
                                      </p:cBhvr>
                                      <p:tavLst>
                                        <p:tav fmla="" tm="0">
                                          <p:val>
                                            <p:strVal val="0"/>
                                          </p:val>
                                        </p:tav>
                                        <p:tav fmla="" tm="100000">
                                          <p:val>
                                            <p:strVal val="#ppt_w"/>
                                          </p:val>
                                        </p:tav>
                                      </p:tavLst>
                                    </p:anim>
                                    <p:anim calcmode="lin" valueType="num">
                                      <p:cBhvr additive="base">
                                        <p:cTn dur="1000"/>
                                        <p:tgtEl>
                                          <p:spTgt spid="329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71"/>
                                        </p:tgtEl>
                                        <p:attrNameLst>
                                          <p:attrName>style.visibility</p:attrName>
                                        </p:attrNameLst>
                                      </p:cBhvr>
                                      <p:to>
                                        <p:strVal val="visible"/>
                                      </p:to>
                                    </p:set>
                                    <p:animEffect filter="fade" transition="in">
                                      <p:cBhvr>
                                        <p:cTn dur="2000"/>
                                        <p:tgtEl>
                                          <p:spTgt spid="3271"/>
                                        </p:tgtEl>
                                      </p:cBhvr>
                                    </p:animEffect>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3272"/>
                                        </p:tgtEl>
                                        <p:attrNameLst>
                                          <p:attrName>style.visibility</p:attrName>
                                        </p:attrNameLst>
                                      </p:cBhvr>
                                      <p:to>
                                        <p:strVal val="visible"/>
                                      </p:to>
                                    </p:set>
                                    <p:anim calcmode="lin" valueType="num">
                                      <p:cBhvr additive="base">
                                        <p:cTn dur="1000"/>
                                        <p:tgtEl>
                                          <p:spTgt spid="3272"/>
                                        </p:tgtEl>
                                        <p:attrNameLst>
                                          <p:attrName>ppt_w</p:attrName>
                                        </p:attrNameLst>
                                      </p:cBhvr>
                                      <p:tavLst>
                                        <p:tav fmla="" tm="0">
                                          <p:val>
                                            <p:strVal val="0"/>
                                          </p:val>
                                        </p:tav>
                                        <p:tav fmla="" tm="100000">
                                          <p:val>
                                            <p:strVal val="#ppt_w"/>
                                          </p:val>
                                        </p:tav>
                                      </p:tavLst>
                                    </p:anim>
                                    <p:anim calcmode="lin" valueType="num">
                                      <p:cBhvr additive="base">
                                        <p:cTn dur="1000"/>
                                        <p:tgtEl>
                                          <p:spTgt spid="3272"/>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3290"/>
                                        </p:tgtEl>
                                        <p:attrNameLst>
                                          <p:attrName>style.visibility</p:attrName>
                                        </p:attrNameLst>
                                      </p:cBhvr>
                                      <p:to>
                                        <p:strVal val="visible"/>
                                      </p:to>
                                    </p:set>
                                    <p:anim calcmode="lin" valueType="num">
                                      <p:cBhvr additive="base">
                                        <p:cTn dur="2000"/>
                                        <p:tgtEl>
                                          <p:spTgt spid="3290"/>
                                        </p:tgtEl>
                                        <p:attrNameLst>
                                          <p:attrName>ppt_w</p:attrName>
                                        </p:attrNameLst>
                                      </p:cBhvr>
                                      <p:tavLst>
                                        <p:tav fmla="" tm="0">
                                          <p:val>
                                            <p:strVal val="0"/>
                                          </p:val>
                                        </p:tav>
                                        <p:tav fmla="" tm="100000">
                                          <p:val>
                                            <p:strVal val="#ppt_w"/>
                                          </p:val>
                                        </p:tav>
                                      </p:tavLst>
                                    </p:anim>
                                    <p:anim calcmode="lin" valueType="num">
                                      <p:cBhvr additive="base">
                                        <p:cTn dur="2000"/>
                                        <p:tgtEl>
                                          <p:spTgt spid="32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38"/>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a:t>
            </a:r>
            <a:r>
              <a:rPr lang="en">
                <a:solidFill>
                  <a:schemeClr val="lt2"/>
                </a:solidFill>
              </a:rPr>
              <a:t>EXPLAINED</a:t>
            </a:r>
            <a:endParaRPr>
              <a:solidFill>
                <a:schemeClr val="lt2"/>
              </a:solidFill>
            </a:endParaRPr>
          </a:p>
        </p:txBody>
      </p:sp>
      <p:sp>
        <p:nvSpPr>
          <p:cNvPr id="3327" name="Google Shape;3327;p38"/>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28" name="Google Shape;3328;p38"/>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329" name="Google Shape;3329;p38"/>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330" name="Google Shape;3330;p38"/>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331" name="Google Shape;3331;p38"/>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332" name="Google Shape;3332;p38"/>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333" name="Google Shape;3333;p38"/>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334" name="Google Shape;3334;p38"/>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335" name="Google Shape;3335;p38"/>
          <p:cNvGrpSpPr/>
          <p:nvPr/>
        </p:nvGrpSpPr>
        <p:grpSpPr>
          <a:xfrm>
            <a:off x="1106155" y="3513515"/>
            <a:ext cx="6931696" cy="1629976"/>
            <a:chOff x="1106155" y="2981740"/>
            <a:chExt cx="6931696" cy="1629976"/>
          </a:xfrm>
        </p:grpSpPr>
        <p:sp>
          <p:nvSpPr>
            <p:cNvPr id="3336" name="Google Shape;3336;p38"/>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8"/>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8"/>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8"/>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8"/>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8"/>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8"/>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8"/>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8"/>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8"/>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8"/>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8"/>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8"/>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8"/>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8"/>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8"/>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8"/>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8"/>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8"/>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8"/>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8"/>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8"/>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8"/>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8"/>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8"/>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8"/>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8"/>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8"/>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8"/>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8"/>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8"/>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8"/>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8"/>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8"/>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8"/>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8"/>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8"/>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8"/>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8"/>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8"/>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8"/>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8"/>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8"/>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8"/>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8"/>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8"/>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8"/>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8"/>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8"/>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8"/>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8"/>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p39"/>
          <p:cNvSpPr txBox="1"/>
          <p:nvPr>
            <p:ph type="title"/>
          </p:nvPr>
        </p:nvSpPr>
        <p:spPr>
          <a:xfrm>
            <a:off x="1018013" y="3213800"/>
            <a:ext cx="3089700" cy="572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a:ea typeface="Raleway"/>
                <a:cs typeface="Raleway"/>
                <a:sym typeface="Raleway"/>
              </a:rPr>
              <a:t>1. </a:t>
            </a:r>
            <a:r>
              <a:rPr lang="en" sz="1800">
                <a:solidFill>
                  <a:schemeClr val="dk2"/>
                </a:solidFill>
                <a:latin typeface="Raleway"/>
                <a:ea typeface="Raleway"/>
                <a:cs typeface="Raleway"/>
                <a:sym typeface="Raleway"/>
              </a:rPr>
              <a:t>Spearman &amp; Pearson </a:t>
            </a:r>
            <a:r>
              <a:rPr lang="en" sz="1800">
                <a:solidFill>
                  <a:schemeClr val="lt1"/>
                </a:solidFill>
                <a:latin typeface="Raleway"/>
                <a:ea typeface="Raleway"/>
                <a:cs typeface="Raleway"/>
                <a:sym typeface="Raleway"/>
              </a:rPr>
              <a:t>Correlation Matrix</a:t>
            </a:r>
            <a:endParaRPr sz="1800">
              <a:solidFill>
                <a:schemeClr val="lt1"/>
              </a:solidFill>
              <a:latin typeface="Raleway"/>
              <a:ea typeface="Raleway"/>
              <a:cs typeface="Raleway"/>
              <a:sym typeface="Raleway"/>
            </a:endParaRPr>
          </a:p>
          <a:p>
            <a:pPr indent="0" lvl="0" marL="0" rtl="0" algn="l">
              <a:spcBef>
                <a:spcPts val="0"/>
              </a:spcBef>
              <a:spcAft>
                <a:spcPts val="0"/>
              </a:spcAft>
              <a:buNone/>
            </a:pPr>
            <a:r>
              <a:t/>
            </a:r>
            <a:endParaRPr sz="1800">
              <a:solidFill>
                <a:schemeClr val="lt1"/>
              </a:solidFill>
              <a:latin typeface="Raleway"/>
              <a:ea typeface="Raleway"/>
              <a:cs typeface="Raleway"/>
              <a:sym typeface="Raleway"/>
            </a:endParaRPr>
          </a:p>
          <a:p>
            <a:pPr indent="0" lvl="0" marL="0" rtl="0" algn="l">
              <a:spcBef>
                <a:spcPts val="0"/>
              </a:spcBef>
              <a:spcAft>
                <a:spcPts val="0"/>
              </a:spcAft>
              <a:buNone/>
            </a:pPr>
            <a:r>
              <a:rPr lang="en" sz="1800">
                <a:solidFill>
                  <a:schemeClr val="lt1"/>
                </a:solidFill>
                <a:latin typeface="Raleway"/>
                <a:ea typeface="Raleway"/>
                <a:cs typeface="Raleway"/>
                <a:sym typeface="Raleway"/>
              </a:rPr>
              <a:t>2.</a:t>
            </a:r>
            <a:r>
              <a:rPr lang="en" sz="1800">
                <a:latin typeface="Raleway"/>
                <a:ea typeface="Raleway"/>
                <a:cs typeface="Raleway"/>
                <a:sym typeface="Raleway"/>
              </a:rPr>
              <a:t> Female/ </a:t>
            </a:r>
            <a:r>
              <a:rPr lang="en" sz="1800">
                <a:solidFill>
                  <a:schemeClr val="accent3"/>
                </a:solidFill>
                <a:latin typeface="Raleway"/>
                <a:ea typeface="Raleway"/>
                <a:cs typeface="Raleway"/>
                <a:sym typeface="Raleway"/>
              </a:rPr>
              <a:t>PClass</a:t>
            </a:r>
            <a:endParaRPr sz="1800">
              <a:solidFill>
                <a:schemeClr val="accent3"/>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3. Random </a:t>
            </a:r>
            <a:r>
              <a:rPr lang="en" sz="1800">
                <a:solidFill>
                  <a:schemeClr val="lt1"/>
                </a:solidFill>
                <a:latin typeface="Raleway"/>
                <a:ea typeface="Raleway"/>
                <a:cs typeface="Raleway"/>
                <a:sym typeface="Raleway"/>
              </a:rPr>
              <a:t>Forest Model Confirms</a:t>
            </a:r>
            <a:endParaRPr sz="1800">
              <a:solidFill>
                <a:schemeClr val="lt1"/>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pic>
        <p:nvPicPr>
          <p:cNvPr id="3392" name="Google Shape;3392;p39"/>
          <p:cNvPicPr preferRelativeResize="0"/>
          <p:nvPr/>
        </p:nvPicPr>
        <p:blipFill>
          <a:blip r:embed="rId3">
            <a:alphaModFix/>
          </a:blip>
          <a:stretch>
            <a:fillRect/>
          </a:stretch>
        </p:blipFill>
        <p:spPr>
          <a:xfrm>
            <a:off x="3514907" y="-419850"/>
            <a:ext cx="5471675" cy="5471675"/>
          </a:xfrm>
          <a:prstGeom prst="rect">
            <a:avLst/>
          </a:prstGeom>
          <a:noFill/>
          <a:ln>
            <a:noFill/>
          </a:ln>
        </p:spPr>
      </p:pic>
      <p:pic>
        <p:nvPicPr>
          <p:cNvPr id="3393" name="Google Shape;3393;p39"/>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3394" name="Google Shape;3394;p39"/>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3395" name="Google Shape;3395;p39"/>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3396" name="Google Shape;3396;p39"/>
          <p:cNvPicPr preferRelativeResize="0"/>
          <p:nvPr/>
        </p:nvPicPr>
        <p:blipFill>
          <a:blip r:embed="rId7">
            <a:alphaModFix/>
          </a:blip>
          <a:stretch>
            <a:fillRect/>
          </a:stretch>
        </p:blipFill>
        <p:spPr>
          <a:xfrm>
            <a:off x="-868000" y="2740525"/>
            <a:ext cx="1519250" cy="1519250"/>
          </a:xfrm>
          <a:prstGeom prst="rect">
            <a:avLst/>
          </a:prstGeom>
          <a:noFill/>
          <a:ln>
            <a:noFill/>
          </a:ln>
        </p:spPr>
      </p:pic>
      <p:sp>
        <p:nvSpPr>
          <p:cNvPr id="3397" name="Google Shape;3397;p39"/>
          <p:cNvSpPr/>
          <p:nvPr/>
        </p:nvSpPr>
        <p:spPr>
          <a:xfrm>
            <a:off x="4745908" y="13343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39"/>
          <p:cNvGrpSpPr/>
          <p:nvPr/>
        </p:nvGrpSpPr>
        <p:grpSpPr>
          <a:xfrm>
            <a:off x="4473025" y="1228970"/>
            <a:ext cx="4066074" cy="3204335"/>
            <a:chOff x="4239100" y="1165003"/>
            <a:chExt cx="4165206" cy="3269730"/>
          </a:xfrm>
        </p:grpSpPr>
        <p:grpSp>
          <p:nvGrpSpPr>
            <p:cNvPr id="3399" name="Google Shape;3399;p39"/>
            <p:cNvGrpSpPr/>
            <p:nvPr/>
          </p:nvGrpSpPr>
          <p:grpSpPr>
            <a:xfrm>
              <a:off x="4239100" y="1165003"/>
              <a:ext cx="4165206" cy="3269730"/>
              <a:chOff x="4484200" y="1531100"/>
              <a:chExt cx="3920194" cy="3077393"/>
            </a:xfrm>
          </p:grpSpPr>
          <p:sp>
            <p:nvSpPr>
              <p:cNvPr id="3400" name="Google Shape;3400;p39"/>
              <p:cNvSpPr/>
              <p:nvPr/>
            </p:nvSpPr>
            <p:spPr>
              <a:xfrm>
                <a:off x="4484200" y="1531100"/>
                <a:ext cx="3920194" cy="3077393"/>
              </a:xfrm>
              <a:custGeom>
                <a:rect b="b" l="l" r="r" t="t"/>
                <a:pathLst>
                  <a:path extrusionOk="0" h="147420" w="173652">
                    <a:moveTo>
                      <a:pt x="5107" y="1"/>
                    </a:moveTo>
                    <a:cubicBezTo>
                      <a:pt x="2311" y="1"/>
                      <a:pt x="1" y="2281"/>
                      <a:pt x="1" y="5077"/>
                    </a:cubicBezTo>
                    <a:lnTo>
                      <a:pt x="1" y="120519"/>
                    </a:lnTo>
                    <a:cubicBezTo>
                      <a:pt x="1" y="123346"/>
                      <a:pt x="2311" y="125626"/>
                      <a:pt x="5107" y="125626"/>
                    </a:cubicBezTo>
                    <a:lnTo>
                      <a:pt x="67844" y="125626"/>
                    </a:lnTo>
                    <a:cubicBezTo>
                      <a:pt x="67844" y="125626"/>
                      <a:pt x="71826" y="141036"/>
                      <a:pt x="59455" y="147419"/>
                    </a:cubicBezTo>
                    <a:lnTo>
                      <a:pt x="118088" y="147419"/>
                    </a:lnTo>
                    <a:cubicBezTo>
                      <a:pt x="118088" y="147419"/>
                      <a:pt x="104136" y="139547"/>
                      <a:pt x="107723" y="125626"/>
                    </a:cubicBezTo>
                    <a:lnTo>
                      <a:pt x="168545" y="125626"/>
                    </a:lnTo>
                    <a:cubicBezTo>
                      <a:pt x="171341" y="125626"/>
                      <a:pt x="173621" y="123346"/>
                      <a:pt x="173621" y="120519"/>
                    </a:cubicBezTo>
                    <a:lnTo>
                      <a:pt x="173621" y="5077"/>
                    </a:lnTo>
                    <a:cubicBezTo>
                      <a:pt x="173651" y="2281"/>
                      <a:pt x="171341" y="1"/>
                      <a:pt x="168545"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9"/>
              <p:cNvSpPr/>
              <p:nvPr/>
            </p:nvSpPr>
            <p:spPr>
              <a:xfrm>
                <a:off x="6348426" y="3842037"/>
                <a:ext cx="183964" cy="138024"/>
              </a:xfrm>
              <a:custGeom>
                <a:rect b="b" l="l" r="r" t="t"/>
                <a:pathLst>
                  <a:path extrusionOk="0" h="6114" w="8149">
                    <a:moveTo>
                      <a:pt x="4081" y="1"/>
                    </a:moveTo>
                    <a:cubicBezTo>
                      <a:pt x="1735" y="1"/>
                      <a:pt x="0" y="2671"/>
                      <a:pt x="1708" y="5138"/>
                    </a:cubicBezTo>
                    <a:cubicBezTo>
                      <a:pt x="1799" y="5259"/>
                      <a:pt x="1890" y="5351"/>
                      <a:pt x="1981" y="5411"/>
                    </a:cubicBezTo>
                    <a:cubicBezTo>
                      <a:pt x="2686" y="5901"/>
                      <a:pt x="3404" y="6114"/>
                      <a:pt x="4071" y="6114"/>
                    </a:cubicBezTo>
                    <a:cubicBezTo>
                      <a:pt x="6426" y="6114"/>
                      <a:pt x="8148" y="3461"/>
                      <a:pt x="6419" y="974"/>
                    </a:cubicBezTo>
                    <a:cubicBezTo>
                      <a:pt x="6358" y="882"/>
                      <a:pt x="6267" y="791"/>
                      <a:pt x="6146" y="700"/>
                    </a:cubicBezTo>
                    <a:cubicBezTo>
                      <a:pt x="5451" y="213"/>
                      <a:pt x="4742" y="1"/>
                      <a:pt x="4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39"/>
            <p:cNvSpPr/>
            <p:nvPr/>
          </p:nvSpPr>
          <p:spPr>
            <a:xfrm>
              <a:off x="4674775" y="3943023"/>
              <a:ext cx="3597126" cy="12400"/>
            </a:xfrm>
            <a:custGeom>
              <a:rect b="b" l="l" r="r" t="t"/>
              <a:pathLst>
                <a:path extrusionOk="0" h="183" w="149974">
                  <a:moveTo>
                    <a:pt x="74987" y="0"/>
                  </a:moveTo>
                  <a:cubicBezTo>
                    <a:pt x="33588" y="0"/>
                    <a:pt x="1" y="30"/>
                    <a:pt x="1" y="91"/>
                  </a:cubicBezTo>
                  <a:cubicBezTo>
                    <a:pt x="1" y="152"/>
                    <a:pt x="33588" y="182"/>
                    <a:pt x="74987" y="182"/>
                  </a:cubicBezTo>
                  <a:cubicBezTo>
                    <a:pt x="116416" y="182"/>
                    <a:pt x="149973" y="152"/>
                    <a:pt x="149973" y="91"/>
                  </a:cubicBezTo>
                  <a:cubicBezTo>
                    <a:pt x="149973" y="30"/>
                    <a:pt x="116416" y="0"/>
                    <a:pt x="74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39"/>
          <p:cNvSpPr/>
          <p:nvPr/>
        </p:nvSpPr>
        <p:spPr>
          <a:xfrm>
            <a:off x="4779275" y="1452700"/>
            <a:ext cx="3521700" cy="220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nvGrpSpPr>
          <p:cNvPr id="3404" name="Google Shape;3404;p39"/>
          <p:cNvGrpSpPr/>
          <p:nvPr/>
        </p:nvGrpSpPr>
        <p:grpSpPr>
          <a:xfrm>
            <a:off x="6423587" y="1880316"/>
            <a:ext cx="379489" cy="366046"/>
            <a:chOff x="1284212" y="1963766"/>
            <a:chExt cx="379489" cy="366046"/>
          </a:xfrm>
        </p:grpSpPr>
        <p:sp>
          <p:nvSpPr>
            <p:cNvPr id="3405" name="Google Shape;3405;p39"/>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9"/>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39"/>
          <p:cNvGrpSpPr/>
          <p:nvPr/>
        </p:nvGrpSpPr>
        <p:grpSpPr>
          <a:xfrm>
            <a:off x="7497066" y="1910099"/>
            <a:ext cx="399812" cy="306477"/>
            <a:chOff x="2567841" y="1994124"/>
            <a:chExt cx="399812" cy="306477"/>
          </a:xfrm>
        </p:grpSpPr>
        <p:sp>
          <p:nvSpPr>
            <p:cNvPr id="3408" name="Google Shape;3408;p39"/>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9"/>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9"/>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39"/>
          <p:cNvGrpSpPr/>
          <p:nvPr/>
        </p:nvGrpSpPr>
        <p:grpSpPr>
          <a:xfrm>
            <a:off x="5272201" y="1891229"/>
            <a:ext cx="352103" cy="352103"/>
            <a:chOff x="1819576" y="1511679"/>
            <a:chExt cx="352103" cy="352103"/>
          </a:xfrm>
        </p:grpSpPr>
        <p:sp>
          <p:nvSpPr>
            <p:cNvPr id="3412" name="Google Shape;3412;p39"/>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9"/>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9"/>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9"/>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39"/>
          <p:cNvGrpSpPr/>
          <p:nvPr/>
        </p:nvGrpSpPr>
        <p:grpSpPr>
          <a:xfrm>
            <a:off x="5898035" y="2735703"/>
            <a:ext cx="353145" cy="351998"/>
            <a:chOff x="852385" y="1510916"/>
            <a:chExt cx="353145" cy="351998"/>
          </a:xfrm>
        </p:grpSpPr>
        <p:sp>
          <p:nvSpPr>
            <p:cNvPr id="3417" name="Google Shape;3417;p39"/>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9"/>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9"/>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39"/>
          <p:cNvGrpSpPr/>
          <p:nvPr/>
        </p:nvGrpSpPr>
        <p:grpSpPr>
          <a:xfrm>
            <a:off x="6981996" y="2748906"/>
            <a:ext cx="416649" cy="325597"/>
            <a:chOff x="5626763" y="2013829"/>
            <a:chExt cx="351722" cy="274788"/>
          </a:xfrm>
        </p:grpSpPr>
        <p:sp>
          <p:nvSpPr>
            <p:cNvPr id="3421" name="Google Shape;3421;p39"/>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9"/>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9"/>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9"/>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9"/>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9"/>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9"/>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9"/>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9"/>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9"/>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39"/>
          <p:cNvSpPr txBox="1"/>
          <p:nvPr/>
        </p:nvSpPr>
        <p:spPr>
          <a:xfrm>
            <a:off x="5030813" y="2246950"/>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Random Forest</a:t>
            </a:r>
            <a:endParaRPr sz="1100">
              <a:solidFill>
                <a:schemeClr val="accent3"/>
              </a:solidFill>
              <a:latin typeface="Bebas Neue"/>
              <a:ea typeface="Bebas Neue"/>
              <a:cs typeface="Bebas Neue"/>
              <a:sym typeface="Bebas Neue"/>
            </a:endParaRPr>
          </a:p>
        </p:txBody>
      </p:sp>
      <p:sp>
        <p:nvSpPr>
          <p:cNvPr id="3432" name="Google Shape;3432;p39"/>
          <p:cNvSpPr txBox="1"/>
          <p:nvPr/>
        </p:nvSpPr>
        <p:spPr>
          <a:xfrm>
            <a:off x="6195863" y="2243000"/>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xgboost</a:t>
            </a:r>
            <a:endParaRPr sz="1100">
              <a:solidFill>
                <a:schemeClr val="accent3"/>
              </a:solidFill>
              <a:latin typeface="Bebas Neue"/>
              <a:ea typeface="Bebas Neue"/>
              <a:cs typeface="Bebas Neue"/>
              <a:sym typeface="Bebas Neue"/>
            </a:endParaRPr>
          </a:p>
        </p:txBody>
      </p:sp>
      <p:sp>
        <p:nvSpPr>
          <p:cNvPr id="3433" name="Google Shape;3433;p39"/>
          <p:cNvSpPr txBox="1"/>
          <p:nvPr/>
        </p:nvSpPr>
        <p:spPr>
          <a:xfrm>
            <a:off x="7279513" y="2243013"/>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svm</a:t>
            </a:r>
            <a:endParaRPr sz="1100">
              <a:solidFill>
                <a:schemeClr val="accent3"/>
              </a:solidFill>
              <a:latin typeface="Bebas Neue"/>
              <a:ea typeface="Bebas Neue"/>
              <a:cs typeface="Bebas Neue"/>
              <a:sym typeface="Bebas Neue"/>
            </a:endParaRPr>
          </a:p>
        </p:txBody>
      </p:sp>
      <p:sp>
        <p:nvSpPr>
          <p:cNvPr id="3434" name="Google Shape;3434;p39"/>
          <p:cNvSpPr txBox="1"/>
          <p:nvPr/>
        </p:nvSpPr>
        <p:spPr>
          <a:xfrm>
            <a:off x="5657138" y="3087688"/>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Logistic regression</a:t>
            </a:r>
            <a:endParaRPr sz="1100">
              <a:solidFill>
                <a:schemeClr val="accent3"/>
              </a:solidFill>
              <a:latin typeface="Bebas Neue"/>
              <a:ea typeface="Bebas Neue"/>
              <a:cs typeface="Bebas Neue"/>
              <a:sym typeface="Bebas Neue"/>
            </a:endParaRPr>
          </a:p>
        </p:txBody>
      </p:sp>
      <p:sp>
        <p:nvSpPr>
          <p:cNvPr id="3435" name="Google Shape;3435;p39"/>
          <p:cNvSpPr txBox="1"/>
          <p:nvPr/>
        </p:nvSpPr>
        <p:spPr>
          <a:xfrm>
            <a:off x="6803063" y="3087688"/>
            <a:ext cx="834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Bebas Neue"/>
                <a:ea typeface="Bebas Neue"/>
                <a:cs typeface="Bebas Neue"/>
                <a:sym typeface="Bebas Neue"/>
              </a:rPr>
              <a:t>Decision trees</a:t>
            </a:r>
            <a:endParaRPr sz="1100">
              <a:solidFill>
                <a:schemeClr val="accent3"/>
              </a:solidFill>
              <a:latin typeface="Bebas Neue"/>
              <a:ea typeface="Bebas Neue"/>
              <a:cs typeface="Bebas Neue"/>
              <a:sym typeface="Bebas Neue"/>
            </a:endParaRPr>
          </a:p>
          <a:p>
            <a:pPr indent="0" lvl="0" marL="0" rtl="0" algn="ctr">
              <a:spcBef>
                <a:spcPts val="0"/>
              </a:spcBef>
              <a:spcAft>
                <a:spcPts val="0"/>
              </a:spcAft>
              <a:buNone/>
            </a:pPr>
            <a:r>
              <a:t/>
            </a:r>
            <a:endParaRPr sz="1100">
              <a:solidFill>
                <a:schemeClr val="accent3"/>
              </a:solidFill>
              <a:latin typeface="Bebas Neue"/>
              <a:ea typeface="Bebas Neue"/>
              <a:cs typeface="Bebas Neue"/>
              <a:sym typeface="Bebas Neue"/>
            </a:endParaRPr>
          </a:p>
        </p:txBody>
      </p:sp>
      <p:sp>
        <p:nvSpPr>
          <p:cNvPr id="3436" name="Google Shape;3436;p39"/>
          <p:cNvSpPr txBox="1"/>
          <p:nvPr>
            <p:ph type="title"/>
          </p:nvPr>
        </p:nvSpPr>
        <p:spPr>
          <a:xfrm>
            <a:off x="1045850" y="767775"/>
            <a:ext cx="77139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 </a:t>
            </a:r>
            <a:r>
              <a:rPr lang="en" sz="3000"/>
              <a:t>PREPARATION</a:t>
            </a:r>
            <a:endParaRPr sz="3000"/>
          </a:p>
        </p:txBody>
      </p:sp>
      <p:sp>
        <p:nvSpPr>
          <p:cNvPr id="3437" name="Google Shape;3437;p39"/>
          <p:cNvSpPr txBox="1"/>
          <p:nvPr/>
        </p:nvSpPr>
        <p:spPr>
          <a:xfrm>
            <a:off x="4872750" y="1990450"/>
            <a:ext cx="1429500" cy="11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VALIDATED</a:t>
            </a:r>
            <a:endParaRPr b="1">
              <a:solidFill>
                <a:srgbClr val="FF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37"/>
                                        </p:tgtEl>
                                        <p:attrNameLst>
                                          <p:attrName>style.visibility</p:attrName>
                                        </p:attrNameLst>
                                      </p:cBhvr>
                                      <p:to>
                                        <p:strVal val="visible"/>
                                      </p:to>
                                    </p:set>
                                    <p:anim calcmode="lin" valueType="num">
                                      <p:cBhvr additive="base">
                                        <p:cTn dur="1000"/>
                                        <p:tgtEl>
                                          <p:spTgt spid="3437"/>
                                        </p:tgtEl>
                                        <p:attrNameLst>
                                          <p:attrName>ppt_w</p:attrName>
                                        </p:attrNameLst>
                                      </p:cBhvr>
                                      <p:tavLst>
                                        <p:tav fmla="" tm="0">
                                          <p:val>
                                            <p:strVal val="0"/>
                                          </p:val>
                                        </p:tav>
                                        <p:tav fmla="" tm="100000">
                                          <p:val>
                                            <p:strVal val="#ppt_w"/>
                                          </p:val>
                                        </p:tav>
                                      </p:tavLst>
                                    </p:anim>
                                    <p:anim calcmode="lin" valueType="num">
                                      <p:cBhvr additive="base">
                                        <p:cTn dur="1000"/>
                                        <p:tgtEl>
                                          <p:spTgt spid="34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40"/>
          <p:cNvSpPr txBox="1"/>
          <p:nvPr>
            <p:ph type="title"/>
          </p:nvPr>
        </p:nvSpPr>
        <p:spPr>
          <a:xfrm>
            <a:off x="1045838" y="3318675"/>
            <a:ext cx="3089700" cy="572700"/>
          </a:xfrm>
          <a:prstGeom prst="rect">
            <a:avLst/>
          </a:prstGeom>
          <a:ln>
            <a:noFill/>
          </a:ln>
        </p:spPr>
        <p:txBody>
          <a:bodyPr anchorCtr="0" anchor="b" bIns="91425" lIns="91425" spcFirstLastPara="1" rIns="91425" wrap="square" tIns="91425">
            <a:noAutofit/>
          </a:bodyPr>
          <a:lstStyle/>
          <a:p>
            <a:pPr indent="-342900" lvl="0" marL="457200" rtl="0" algn="l">
              <a:spcBef>
                <a:spcPts val="0"/>
              </a:spcBef>
              <a:spcAft>
                <a:spcPts val="0"/>
              </a:spcAft>
              <a:buClr>
                <a:schemeClr val="accent3"/>
              </a:buClr>
              <a:buSzPts val="1800"/>
              <a:buFont typeface="Raleway"/>
              <a:buChar char="●"/>
            </a:pPr>
            <a:r>
              <a:rPr lang="en" sz="1800">
                <a:solidFill>
                  <a:schemeClr val="accent3"/>
                </a:solidFill>
                <a:latin typeface="Raleway"/>
                <a:ea typeface="Raleway"/>
                <a:cs typeface="Raleway"/>
                <a:sym typeface="Raleway"/>
              </a:rPr>
              <a:t>GridSearch</a:t>
            </a:r>
            <a:r>
              <a:rPr lang="en" sz="1800">
                <a:solidFill>
                  <a:schemeClr val="dk2"/>
                </a:solidFill>
                <a:latin typeface="Raleway"/>
                <a:ea typeface="Raleway"/>
                <a:cs typeface="Raleway"/>
                <a:sym typeface="Raleway"/>
              </a:rPr>
              <a:t>CV</a:t>
            </a:r>
            <a:endParaRPr sz="1800">
              <a:solidFill>
                <a:schemeClr val="dk2"/>
              </a:solidFill>
              <a:latin typeface="Raleway"/>
              <a:ea typeface="Raleway"/>
              <a:cs typeface="Raleway"/>
              <a:sym typeface="Raleway"/>
            </a:endParaRPr>
          </a:p>
          <a:p>
            <a:pPr indent="0" lvl="0" marL="0" rtl="0" algn="l">
              <a:spcBef>
                <a:spcPts val="0"/>
              </a:spcBef>
              <a:spcAft>
                <a:spcPts val="0"/>
              </a:spcAft>
              <a:buNone/>
            </a:pPr>
            <a:r>
              <a:t/>
            </a:r>
            <a:endParaRPr sz="1800">
              <a:solidFill>
                <a:schemeClr val="accent3"/>
              </a:solidFill>
              <a:latin typeface="Raleway"/>
              <a:ea typeface="Raleway"/>
              <a:cs typeface="Raleway"/>
              <a:sym typeface="Raleway"/>
            </a:endParaRPr>
          </a:p>
          <a:p>
            <a:pPr indent="-342900" lvl="0" marL="457200" rtl="0" algn="l">
              <a:spcBef>
                <a:spcPts val="0"/>
              </a:spcBef>
              <a:spcAft>
                <a:spcPts val="0"/>
              </a:spcAft>
              <a:buClr>
                <a:schemeClr val="accent3"/>
              </a:buClr>
              <a:buSzPts val="1800"/>
              <a:buFont typeface="Raleway"/>
              <a:buChar char="●"/>
            </a:pPr>
            <a:r>
              <a:rPr lang="en" sz="1800">
                <a:solidFill>
                  <a:schemeClr val="accent3"/>
                </a:solidFill>
                <a:latin typeface="Raleway"/>
                <a:ea typeface="Raleway"/>
                <a:cs typeface="Raleway"/>
                <a:sym typeface="Raleway"/>
              </a:rPr>
              <a:t>5 </a:t>
            </a:r>
            <a:r>
              <a:rPr lang="en" sz="1800">
                <a:solidFill>
                  <a:schemeClr val="dk2"/>
                </a:solidFill>
                <a:latin typeface="Raleway"/>
                <a:ea typeface="Raleway"/>
                <a:cs typeface="Raleway"/>
                <a:sym typeface="Raleway"/>
              </a:rPr>
              <a:t>Models</a:t>
            </a:r>
            <a:endParaRPr sz="1800">
              <a:solidFill>
                <a:schemeClr val="dk2"/>
              </a:solidFill>
              <a:latin typeface="Raleway"/>
              <a:ea typeface="Raleway"/>
              <a:cs typeface="Raleway"/>
              <a:sym typeface="Raleway"/>
            </a:endParaRPr>
          </a:p>
          <a:p>
            <a:pPr indent="0" lvl="0" marL="0" rtl="0" algn="l">
              <a:spcBef>
                <a:spcPts val="0"/>
              </a:spcBef>
              <a:spcAft>
                <a:spcPts val="0"/>
              </a:spcAft>
              <a:buNone/>
            </a:pPr>
            <a:r>
              <a:t/>
            </a:r>
            <a:endParaRPr sz="1800">
              <a:solidFill>
                <a:schemeClr val="accent3"/>
              </a:solidFill>
              <a:latin typeface="Raleway"/>
              <a:ea typeface="Raleway"/>
              <a:cs typeface="Raleway"/>
              <a:sym typeface="Raleway"/>
            </a:endParaRPr>
          </a:p>
          <a:p>
            <a:pPr indent="-342900" lvl="0" marL="457200" rtl="0" algn="l">
              <a:spcBef>
                <a:spcPts val="0"/>
              </a:spcBef>
              <a:spcAft>
                <a:spcPts val="0"/>
              </a:spcAft>
              <a:buClr>
                <a:schemeClr val="accent3"/>
              </a:buClr>
              <a:buSzPts val="1800"/>
              <a:buFont typeface="Raleway"/>
              <a:buChar char="●"/>
            </a:pPr>
            <a:r>
              <a:rPr lang="en" sz="1800">
                <a:solidFill>
                  <a:schemeClr val="dk2"/>
                </a:solidFill>
                <a:latin typeface="Raleway"/>
                <a:ea typeface="Raleway"/>
                <a:cs typeface="Raleway"/>
                <a:sym typeface="Raleway"/>
              </a:rPr>
              <a:t>Random Forest</a:t>
            </a:r>
            <a:r>
              <a:rPr lang="en" sz="1800">
                <a:solidFill>
                  <a:schemeClr val="accent3"/>
                </a:solidFill>
                <a:latin typeface="Raleway"/>
                <a:ea typeface="Raleway"/>
                <a:cs typeface="Raleway"/>
                <a:sym typeface="Raleway"/>
              </a:rPr>
              <a:t> is the Victor </a:t>
            </a:r>
            <a:endParaRPr sz="1800">
              <a:solidFill>
                <a:schemeClr val="accent3"/>
              </a:solidFill>
              <a:latin typeface="Raleway"/>
              <a:ea typeface="Raleway"/>
              <a:cs typeface="Raleway"/>
              <a:sym typeface="Raleway"/>
            </a:endParaRPr>
          </a:p>
        </p:txBody>
      </p:sp>
      <p:pic>
        <p:nvPicPr>
          <p:cNvPr id="3443" name="Google Shape;3443;p40"/>
          <p:cNvPicPr preferRelativeResize="0"/>
          <p:nvPr/>
        </p:nvPicPr>
        <p:blipFill>
          <a:blip r:embed="rId3">
            <a:alphaModFix/>
          </a:blip>
          <a:stretch>
            <a:fillRect/>
          </a:stretch>
        </p:blipFill>
        <p:spPr>
          <a:xfrm>
            <a:off x="3514907" y="-419850"/>
            <a:ext cx="5471675" cy="5471675"/>
          </a:xfrm>
          <a:prstGeom prst="rect">
            <a:avLst/>
          </a:prstGeom>
          <a:noFill/>
          <a:ln>
            <a:noFill/>
          </a:ln>
        </p:spPr>
      </p:pic>
      <p:pic>
        <p:nvPicPr>
          <p:cNvPr id="3444" name="Google Shape;3444;p40"/>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3445" name="Google Shape;3445;p40"/>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3446" name="Google Shape;3446;p40"/>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3447" name="Google Shape;3447;p40"/>
          <p:cNvPicPr preferRelativeResize="0"/>
          <p:nvPr/>
        </p:nvPicPr>
        <p:blipFill>
          <a:blip r:embed="rId7">
            <a:alphaModFix/>
          </a:blip>
          <a:stretch>
            <a:fillRect/>
          </a:stretch>
        </p:blipFill>
        <p:spPr>
          <a:xfrm>
            <a:off x="-868000" y="2740525"/>
            <a:ext cx="1519250" cy="1519250"/>
          </a:xfrm>
          <a:prstGeom prst="rect">
            <a:avLst/>
          </a:prstGeom>
          <a:noFill/>
          <a:ln>
            <a:noFill/>
          </a:ln>
        </p:spPr>
      </p:pic>
      <p:sp>
        <p:nvSpPr>
          <p:cNvPr id="3448" name="Google Shape;3448;p40"/>
          <p:cNvSpPr/>
          <p:nvPr/>
        </p:nvSpPr>
        <p:spPr>
          <a:xfrm>
            <a:off x="4441108" y="16391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40"/>
          <p:cNvGrpSpPr/>
          <p:nvPr/>
        </p:nvGrpSpPr>
        <p:grpSpPr>
          <a:xfrm>
            <a:off x="4473025" y="1228970"/>
            <a:ext cx="4066074" cy="3204335"/>
            <a:chOff x="4239100" y="1165003"/>
            <a:chExt cx="4165206" cy="3269730"/>
          </a:xfrm>
        </p:grpSpPr>
        <p:grpSp>
          <p:nvGrpSpPr>
            <p:cNvPr id="3450" name="Google Shape;3450;p40"/>
            <p:cNvGrpSpPr/>
            <p:nvPr/>
          </p:nvGrpSpPr>
          <p:grpSpPr>
            <a:xfrm>
              <a:off x="4239100" y="1165003"/>
              <a:ext cx="4165206" cy="3269730"/>
              <a:chOff x="4484200" y="1531100"/>
              <a:chExt cx="3920194" cy="3077393"/>
            </a:xfrm>
          </p:grpSpPr>
          <p:sp>
            <p:nvSpPr>
              <p:cNvPr id="3451" name="Google Shape;3451;p40"/>
              <p:cNvSpPr/>
              <p:nvPr/>
            </p:nvSpPr>
            <p:spPr>
              <a:xfrm>
                <a:off x="4484200" y="1531100"/>
                <a:ext cx="3920194" cy="3077393"/>
              </a:xfrm>
              <a:custGeom>
                <a:rect b="b" l="l" r="r" t="t"/>
                <a:pathLst>
                  <a:path extrusionOk="0" h="147420" w="173652">
                    <a:moveTo>
                      <a:pt x="5107" y="1"/>
                    </a:moveTo>
                    <a:cubicBezTo>
                      <a:pt x="2311" y="1"/>
                      <a:pt x="1" y="2281"/>
                      <a:pt x="1" y="5077"/>
                    </a:cubicBezTo>
                    <a:lnTo>
                      <a:pt x="1" y="120519"/>
                    </a:lnTo>
                    <a:cubicBezTo>
                      <a:pt x="1" y="123346"/>
                      <a:pt x="2311" y="125626"/>
                      <a:pt x="5107" y="125626"/>
                    </a:cubicBezTo>
                    <a:lnTo>
                      <a:pt x="67844" y="125626"/>
                    </a:lnTo>
                    <a:cubicBezTo>
                      <a:pt x="67844" y="125626"/>
                      <a:pt x="71826" y="141036"/>
                      <a:pt x="59455" y="147419"/>
                    </a:cubicBezTo>
                    <a:lnTo>
                      <a:pt x="118088" y="147419"/>
                    </a:lnTo>
                    <a:cubicBezTo>
                      <a:pt x="118088" y="147419"/>
                      <a:pt x="104136" y="139547"/>
                      <a:pt x="107723" y="125626"/>
                    </a:cubicBezTo>
                    <a:lnTo>
                      <a:pt x="168545" y="125626"/>
                    </a:lnTo>
                    <a:cubicBezTo>
                      <a:pt x="171341" y="125626"/>
                      <a:pt x="173621" y="123346"/>
                      <a:pt x="173621" y="120519"/>
                    </a:cubicBezTo>
                    <a:lnTo>
                      <a:pt x="173621" y="5077"/>
                    </a:lnTo>
                    <a:cubicBezTo>
                      <a:pt x="173651" y="2281"/>
                      <a:pt x="171341" y="1"/>
                      <a:pt x="168545"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0"/>
              <p:cNvSpPr/>
              <p:nvPr/>
            </p:nvSpPr>
            <p:spPr>
              <a:xfrm>
                <a:off x="6348426" y="3842037"/>
                <a:ext cx="183964" cy="138024"/>
              </a:xfrm>
              <a:custGeom>
                <a:rect b="b" l="l" r="r" t="t"/>
                <a:pathLst>
                  <a:path extrusionOk="0" h="6114" w="8149">
                    <a:moveTo>
                      <a:pt x="4081" y="1"/>
                    </a:moveTo>
                    <a:cubicBezTo>
                      <a:pt x="1735" y="1"/>
                      <a:pt x="0" y="2671"/>
                      <a:pt x="1708" y="5138"/>
                    </a:cubicBezTo>
                    <a:cubicBezTo>
                      <a:pt x="1799" y="5259"/>
                      <a:pt x="1890" y="5351"/>
                      <a:pt x="1981" y="5411"/>
                    </a:cubicBezTo>
                    <a:cubicBezTo>
                      <a:pt x="2686" y="5901"/>
                      <a:pt x="3404" y="6114"/>
                      <a:pt x="4071" y="6114"/>
                    </a:cubicBezTo>
                    <a:cubicBezTo>
                      <a:pt x="6426" y="6114"/>
                      <a:pt x="8148" y="3461"/>
                      <a:pt x="6419" y="974"/>
                    </a:cubicBezTo>
                    <a:cubicBezTo>
                      <a:pt x="6358" y="882"/>
                      <a:pt x="6267" y="791"/>
                      <a:pt x="6146" y="700"/>
                    </a:cubicBezTo>
                    <a:cubicBezTo>
                      <a:pt x="5451" y="213"/>
                      <a:pt x="4742" y="1"/>
                      <a:pt x="4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3" name="Google Shape;3453;p40"/>
            <p:cNvSpPr/>
            <p:nvPr/>
          </p:nvSpPr>
          <p:spPr>
            <a:xfrm>
              <a:off x="4674775" y="3943023"/>
              <a:ext cx="3597126" cy="12400"/>
            </a:xfrm>
            <a:custGeom>
              <a:rect b="b" l="l" r="r" t="t"/>
              <a:pathLst>
                <a:path extrusionOk="0" h="183" w="149974">
                  <a:moveTo>
                    <a:pt x="74987" y="0"/>
                  </a:moveTo>
                  <a:cubicBezTo>
                    <a:pt x="33588" y="0"/>
                    <a:pt x="1" y="30"/>
                    <a:pt x="1" y="91"/>
                  </a:cubicBezTo>
                  <a:cubicBezTo>
                    <a:pt x="1" y="152"/>
                    <a:pt x="33588" y="182"/>
                    <a:pt x="74987" y="182"/>
                  </a:cubicBezTo>
                  <a:cubicBezTo>
                    <a:pt x="116416" y="182"/>
                    <a:pt x="149973" y="152"/>
                    <a:pt x="149973" y="91"/>
                  </a:cubicBezTo>
                  <a:cubicBezTo>
                    <a:pt x="149973" y="30"/>
                    <a:pt x="116416" y="0"/>
                    <a:pt x="74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4" name="Google Shape;3454;p40"/>
          <p:cNvSpPr/>
          <p:nvPr/>
        </p:nvSpPr>
        <p:spPr>
          <a:xfrm>
            <a:off x="4745213" y="1467600"/>
            <a:ext cx="3521700" cy="220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455" name="Google Shape;3455;p40"/>
          <p:cNvSpPr txBox="1"/>
          <p:nvPr>
            <p:ph type="title"/>
          </p:nvPr>
        </p:nvSpPr>
        <p:spPr>
          <a:xfrm>
            <a:off x="1045850" y="767775"/>
            <a:ext cx="77139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MODELS </a:t>
            </a:r>
            <a:r>
              <a:rPr lang="en" sz="3000"/>
              <a:t>&amp; HYPERPARAMETERS</a:t>
            </a:r>
            <a:endParaRPr sz="3000"/>
          </a:p>
        </p:txBody>
      </p:sp>
      <p:pic>
        <p:nvPicPr>
          <p:cNvPr id="3456" name="Google Shape;3456;p40"/>
          <p:cNvPicPr preferRelativeResize="0"/>
          <p:nvPr/>
        </p:nvPicPr>
        <p:blipFill>
          <a:blip r:embed="rId8">
            <a:alphaModFix/>
          </a:blip>
          <a:stretch>
            <a:fillRect/>
          </a:stretch>
        </p:blipFill>
        <p:spPr>
          <a:xfrm>
            <a:off x="4654913" y="1467594"/>
            <a:ext cx="3702297" cy="22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0" name="Shape 3460"/>
        <p:cNvGrpSpPr/>
        <p:nvPr/>
      </p:nvGrpSpPr>
      <p:grpSpPr>
        <a:xfrm>
          <a:off x="0" y="0"/>
          <a:ext cx="0" cy="0"/>
          <a:chOff x="0" y="0"/>
          <a:chExt cx="0" cy="0"/>
        </a:xfrm>
      </p:grpSpPr>
      <p:sp>
        <p:nvSpPr>
          <p:cNvPr id="3461" name="Google Shape;3461;p41"/>
          <p:cNvSpPr txBox="1"/>
          <p:nvPr/>
        </p:nvSpPr>
        <p:spPr>
          <a:xfrm>
            <a:off x="992000" y="1481700"/>
            <a:ext cx="3407100" cy="30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ROC AUC Explained</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 0.5, random</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closer to 1, </a:t>
            </a:r>
            <a:r>
              <a:rPr lang="en" sz="1200">
                <a:solidFill>
                  <a:srgbClr val="ECECEC"/>
                </a:solidFill>
                <a:latin typeface="Montserrat"/>
                <a:ea typeface="Montserrat"/>
                <a:cs typeface="Montserrat"/>
                <a:sym typeface="Montserrat"/>
              </a:rPr>
              <a:t>more</a:t>
            </a:r>
            <a:r>
              <a:rPr lang="en" sz="1200">
                <a:solidFill>
                  <a:srgbClr val="ECECEC"/>
                </a:solidFill>
                <a:latin typeface="Montserrat"/>
                <a:ea typeface="Montserrat"/>
                <a:cs typeface="Montserrat"/>
                <a:sym typeface="Montserrat"/>
              </a:rPr>
              <a:t> accurate</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sz="1200">
                <a:solidFill>
                  <a:srgbClr val="ECECEC"/>
                </a:solidFill>
                <a:latin typeface="Montserrat"/>
                <a:ea typeface="Montserrat"/>
                <a:cs typeface="Montserrat"/>
                <a:sym typeface="Montserrat"/>
              </a:rPr>
              <a:t>AUC closer to 0, less accurate</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0"/>
              </a:spcAft>
              <a:buNone/>
            </a:pPr>
            <a:r>
              <a:t/>
            </a:r>
            <a:endParaRPr sz="1200">
              <a:solidFill>
                <a:srgbClr val="ECECEC"/>
              </a:solidFill>
              <a:latin typeface="Montserrat"/>
              <a:ea typeface="Montserrat"/>
              <a:cs typeface="Montserrat"/>
              <a:sym typeface="Montserrat"/>
            </a:endParaRPr>
          </a:p>
          <a:p>
            <a:pPr indent="0" lvl="0" marL="0" rtl="0" algn="l">
              <a:lnSpc>
                <a:spcPct val="115000"/>
              </a:lnSpc>
              <a:spcBef>
                <a:spcPts val="1500"/>
              </a:spcBef>
              <a:spcAft>
                <a:spcPts val="1500"/>
              </a:spcAft>
              <a:buNone/>
            </a:pPr>
            <a:r>
              <a:t/>
            </a:r>
            <a:endParaRPr sz="1200">
              <a:solidFill>
                <a:srgbClr val="ECECEC"/>
              </a:solidFill>
              <a:latin typeface="Montserrat"/>
              <a:ea typeface="Montserrat"/>
              <a:cs typeface="Montserrat"/>
              <a:sym typeface="Montserrat"/>
            </a:endParaRPr>
          </a:p>
        </p:txBody>
      </p:sp>
      <p:sp>
        <p:nvSpPr>
          <p:cNvPr id="3462" name="Google Shape;3462;p41"/>
          <p:cNvSpPr txBox="1"/>
          <p:nvPr>
            <p:ph type="title"/>
          </p:nvPr>
        </p:nvSpPr>
        <p:spPr>
          <a:xfrm>
            <a:off x="893450" y="615375"/>
            <a:ext cx="7713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MODEL </a:t>
            </a:r>
            <a:r>
              <a:rPr lang="en" sz="3000"/>
              <a:t>EVALUATION</a:t>
            </a:r>
            <a:endParaRPr sz="3000"/>
          </a:p>
        </p:txBody>
      </p:sp>
      <p:pic>
        <p:nvPicPr>
          <p:cNvPr id="3463" name="Google Shape;3463;p41"/>
          <p:cNvPicPr preferRelativeResize="0"/>
          <p:nvPr/>
        </p:nvPicPr>
        <p:blipFill>
          <a:blip r:embed="rId3">
            <a:alphaModFix/>
          </a:blip>
          <a:stretch>
            <a:fillRect/>
          </a:stretch>
        </p:blipFill>
        <p:spPr>
          <a:xfrm>
            <a:off x="8018500" y="4238925"/>
            <a:ext cx="659200" cy="659200"/>
          </a:xfrm>
          <a:prstGeom prst="rect">
            <a:avLst/>
          </a:prstGeom>
          <a:noFill/>
          <a:ln>
            <a:noFill/>
          </a:ln>
        </p:spPr>
      </p:pic>
      <p:pic>
        <p:nvPicPr>
          <p:cNvPr id="3464" name="Google Shape;3464;p41"/>
          <p:cNvPicPr preferRelativeResize="0"/>
          <p:nvPr/>
        </p:nvPicPr>
        <p:blipFill>
          <a:blip r:embed="rId4">
            <a:alphaModFix/>
          </a:blip>
          <a:stretch>
            <a:fillRect/>
          </a:stretch>
        </p:blipFill>
        <p:spPr>
          <a:xfrm>
            <a:off x="323550" y="-23400"/>
            <a:ext cx="533025" cy="533025"/>
          </a:xfrm>
          <a:prstGeom prst="rect">
            <a:avLst/>
          </a:prstGeom>
          <a:noFill/>
          <a:ln>
            <a:noFill/>
          </a:ln>
        </p:spPr>
      </p:pic>
      <p:pic>
        <p:nvPicPr>
          <p:cNvPr id="3465" name="Google Shape;3465;p41"/>
          <p:cNvPicPr preferRelativeResize="0"/>
          <p:nvPr/>
        </p:nvPicPr>
        <p:blipFill>
          <a:blip r:embed="rId5">
            <a:alphaModFix/>
          </a:blip>
          <a:stretch>
            <a:fillRect/>
          </a:stretch>
        </p:blipFill>
        <p:spPr>
          <a:xfrm>
            <a:off x="8713500" y="2895950"/>
            <a:ext cx="276950" cy="276950"/>
          </a:xfrm>
          <a:prstGeom prst="rect">
            <a:avLst/>
          </a:prstGeom>
          <a:noFill/>
          <a:ln>
            <a:noFill/>
          </a:ln>
        </p:spPr>
      </p:pic>
      <p:pic>
        <p:nvPicPr>
          <p:cNvPr id="3466" name="Google Shape;3466;p41"/>
          <p:cNvPicPr preferRelativeResize="0"/>
          <p:nvPr/>
        </p:nvPicPr>
        <p:blipFill>
          <a:blip r:embed="rId6">
            <a:alphaModFix/>
          </a:blip>
          <a:stretch>
            <a:fillRect/>
          </a:stretch>
        </p:blipFill>
        <p:spPr>
          <a:xfrm>
            <a:off x="3702967" y="1367150"/>
            <a:ext cx="507450" cy="507450"/>
          </a:xfrm>
          <a:prstGeom prst="rect">
            <a:avLst/>
          </a:prstGeom>
          <a:noFill/>
          <a:ln>
            <a:noFill/>
          </a:ln>
        </p:spPr>
      </p:pic>
      <p:pic>
        <p:nvPicPr>
          <p:cNvPr id="3467" name="Google Shape;3467;p41"/>
          <p:cNvPicPr preferRelativeResize="0"/>
          <p:nvPr/>
        </p:nvPicPr>
        <p:blipFill>
          <a:blip r:embed="rId7">
            <a:alphaModFix/>
          </a:blip>
          <a:stretch>
            <a:fillRect/>
          </a:stretch>
        </p:blipFill>
        <p:spPr>
          <a:xfrm>
            <a:off x="-909950" y="1043375"/>
            <a:ext cx="1958450" cy="1958450"/>
          </a:xfrm>
          <a:prstGeom prst="rect">
            <a:avLst/>
          </a:prstGeom>
          <a:noFill/>
          <a:ln>
            <a:noFill/>
          </a:ln>
        </p:spPr>
      </p:pic>
      <p:sp>
        <p:nvSpPr>
          <p:cNvPr id="3468" name="Google Shape;3468;p41"/>
          <p:cNvSpPr/>
          <p:nvPr/>
        </p:nvSpPr>
        <p:spPr>
          <a:xfrm rot="840257">
            <a:off x="1379668" y="4675512"/>
            <a:ext cx="1804042" cy="629540"/>
          </a:xfrm>
          <a:custGeom>
            <a:rect b="b" l="l" r="r" t="t"/>
            <a:pathLst>
              <a:path extrusionOk="0" h="25181" w="7216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69" name="Google Shape;3469;p41"/>
          <p:cNvGraphicFramePr/>
          <p:nvPr/>
        </p:nvGraphicFramePr>
        <p:xfrm>
          <a:off x="4593888" y="1176900"/>
          <a:ext cx="3000000" cy="3000000"/>
        </p:xfrm>
        <a:graphic>
          <a:graphicData uri="http://schemas.openxmlformats.org/drawingml/2006/table">
            <a:tbl>
              <a:tblPr>
                <a:noFill/>
                <a:tableStyleId>{CC4C26A6-05C7-4A41-96E7-7794EA10457E}</a:tableStyleId>
              </a:tblPr>
              <a:tblGrid>
                <a:gridCol w="1253250"/>
                <a:gridCol w="2354050"/>
              </a:tblGrid>
              <a:tr h="498075">
                <a:tc>
                  <a:txBody>
                    <a:bodyPr/>
                    <a:lstStyle/>
                    <a:p>
                      <a:pPr indent="0" lvl="0" marL="0" rtl="0" algn="ctr">
                        <a:spcBef>
                          <a:spcPts val="0"/>
                        </a:spcBef>
                        <a:spcAft>
                          <a:spcPts val="0"/>
                        </a:spcAft>
                        <a:buNone/>
                      </a:pPr>
                      <a:r>
                        <a:rPr lang="en">
                          <a:solidFill>
                            <a:schemeClr val="accent3"/>
                          </a:solidFill>
                          <a:latin typeface="Montserrat SemiBold"/>
                          <a:ea typeface="Montserrat SemiBold"/>
                          <a:cs typeface="Montserrat SemiBold"/>
                          <a:sym typeface="Montserrat SemiBold"/>
                        </a:rPr>
                        <a:t>MODEL</a:t>
                      </a:r>
                      <a:endParaRPr sz="200">
                        <a:solidFill>
                          <a:schemeClr val="accent3"/>
                        </a:solidFill>
                        <a:latin typeface="Montserrat SemiBold"/>
                        <a:ea typeface="Montserrat SemiBold"/>
                        <a:cs typeface="Montserrat SemiBold"/>
                        <a:sym typeface="Montserrat SemiBold"/>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Montserrat SemiBold"/>
                          <a:ea typeface="Montserrat SemiBold"/>
                          <a:cs typeface="Montserrat SemiBold"/>
                          <a:sym typeface="Montserrat SemiBold"/>
                        </a:rPr>
                        <a:t>ROC AUC SCORE</a:t>
                      </a:r>
                      <a:endParaRPr sz="200">
                        <a:solidFill>
                          <a:schemeClr val="accent3"/>
                        </a:solidFill>
                        <a:latin typeface="Montserrat SemiBold"/>
                        <a:ea typeface="Montserrat SemiBold"/>
                        <a:cs typeface="Montserrat SemiBold"/>
                        <a:sym typeface="Montserrat SemiBold"/>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6350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RANDOM FOREST</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0.8347</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XG BOOST</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0.7855</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LOGISTIC REGRESSION</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 0.7799</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None/>
                      </a:pPr>
                      <a:r>
                        <a:rPr lang="en">
                          <a:solidFill>
                            <a:schemeClr val="lt1"/>
                          </a:solidFill>
                          <a:latin typeface="Bebas Neue"/>
                          <a:ea typeface="Bebas Neue"/>
                          <a:cs typeface="Bebas Neue"/>
                          <a:sym typeface="Bebas Neue"/>
                        </a:rPr>
                        <a:t>DECISION TREES</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0.7724</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5095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ebas Neue"/>
                          <a:ea typeface="Bebas Neue"/>
                          <a:cs typeface="Bebas Neue"/>
                          <a:sym typeface="Bebas Neue"/>
                        </a:rPr>
                        <a:t>SVM</a:t>
                      </a:r>
                      <a:endParaRPr sz="200">
                        <a:solidFill>
                          <a:schemeClr val="lt1"/>
                        </a:solidFill>
                        <a:latin typeface="Bebas Neue"/>
                        <a:ea typeface="Bebas Neue"/>
                        <a:cs typeface="Bebas Neue"/>
                        <a:sym typeface="Bebas Neu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lt2"/>
                          </a:solidFill>
                          <a:latin typeface="Bebas Neue"/>
                          <a:ea typeface="Bebas Neue"/>
                          <a:cs typeface="Bebas Neue"/>
                          <a:sym typeface="Bebas Neue"/>
                        </a:rPr>
                        <a:t>0.6066</a:t>
                      </a:r>
                      <a:endParaRPr sz="2500">
                        <a:solidFill>
                          <a:schemeClr val="lt2"/>
                        </a:solidFill>
                        <a:latin typeface="Bebas Neue"/>
                        <a:ea typeface="Bebas Neue"/>
                        <a:cs typeface="Bebas Neue"/>
                        <a:sym typeface="Bebas Neue"/>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470" name="Google Shape;3470;p41"/>
          <p:cNvSpPr/>
          <p:nvPr/>
        </p:nvSpPr>
        <p:spPr>
          <a:xfrm>
            <a:off x="5660308" y="-646894"/>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sp>
        <p:nvSpPr>
          <p:cNvPr id="3475" name="Google Shape;3475;p42"/>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EXPLAINED </a:t>
            </a:r>
            <a:endParaRPr>
              <a:solidFill>
                <a:schemeClr val="lt2"/>
              </a:solidFill>
            </a:endParaRPr>
          </a:p>
        </p:txBody>
      </p:sp>
      <p:sp>
        <p:nvSpPr>
          <p:cNvPr id="3476" name="Google Shape;3476;p42"/>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477" name="Google Shape;3477;p42"/>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3478" name="Google Shape;3478;p42"/>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479" name="Google Shape;3479;p42"/>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480" name="Google Shape;3480;p42"/>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481" name="Google Shape;3481;p42"/>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482" name="Google Shape;3482;p42"/>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483" name="Google Shape;3483;p42"/>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484" name="Google Shape;3484;p42"/>
          <p:cNvGrpSpPr/>
          <p:nvPr/>
        </p:nvGrpSpPr>
        <p:grpSpPr>
          <a:xfrm>
            <a:off x="1106155" y="3513515"/>
            <a:ext cx="6931696" cy="1629976"/>
            <a:chOff x="1106155" y="2981740"/>
            <a:chExt cx="6931696" cy="1629976"/>
          </a:xfrm>
        </p:grpSpPr>
        <p:sp>
          <p:nvSpPr>
            <p:cNvPr id="3485" name="Google Shape;3485;p42"/>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42"/>
          <p:cNvSpPr txBox="1"/>
          <p:nvPr/>
        </p:nvSpPr>
        <p:spPr>
          <a:xfrm>
            <a:off x="4439675" y="2675100"/>
            <a:ext cx="3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p43"/>
          <p:cNvSpPr txBox="1"/>
          <p:nvPr>
            <p:ph idx="1" type="subTitle"/>
          </p:nvPr>
        </p:nvSpPr>
        <p:spPr>
          <a:xfrm>
            <a:off x="816450" y="2466000"/>
            <a:ext cx="19368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GENDER</a:t>
            </a:r>
            <a:endParaRPr/>
          </a:p>
        </p:txBody>
      </p:sp>
      <p:sp>
        <p:nvSpPr>
          <p:cNvPr id="3542" name="Google Shape;3542;p43"/>
          <p:cNvSpPr txBox="1"/>
          <p:nvPr>
            <p:ph idx="5" type="subTitle"/>
          </p:nvPr>
        </p:nvSpPr>
        <p:spPr>
          <a:xfrm>
            <a:off x="3602700" y="2465988"/>
            <a:ext cx="1938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a:t>
            </a:r>
            <a:endParaRPr/>
          </a:p>
        </p:txBody>
      </p:sp>
      <p:sp>
        <p:nvSpPr>
          <p:cNvPr id="3543" name="Google Shape;3543;p43"/>
          <p:cNvSpPr txBox="1"/>
          <p:nvPr>
            <p:ph idx="6" type="subTitle"/>
          </p:nvPr>
        </p:nvSpPr>
        <p:spPr>
          <a:xfrm>
            <a:off x="6390750" y="2465988"/>
            <a:ext cx="1938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AGE</a:t>
            </a:r>
            <a:endParaRPr sz="1700"/>
          </a:p>
        </p:txBody>
      </p:sp>
      <p:sp>
        <p:nvSpPr>
          <p:cNvPr id="3544" name="Google Shape;3544;p43"/>
          <p:cNvSpPr txBox="1"/>
          <p:nvPr>
            <p:ph type="title"/>
          </p:nvPr>
        </p:nvSpPr>
        <p:spPr>
          <a:xfrm>
            <a:off x="920925" y="623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THREE</a:t>
            </a:r>
            <a:r>
              <a:rPr lang="en" sz="3000">
                <a:solidFill>
                  <a:schemeClr val="lt1"/>
                </a:solidFill>
              </a:rPr>
              <a:t> CONCLUSIONS</a:t>
            </a:r>
            <a:endParaRPr sz="3000">
              <a:solidFill>
                <a:schemeClr val="lt1"/>
              </a:solidFill>
            </a:endParaRPr>
          </a:p>
        </p:txBody>
      </p:sp>
      <p:sp>
        <p:nvSpPr>
          <p:cNvPr id="3545" name="Google Shape;3545;p43"/>
          <p:cNvSpPr txBox="1"/>
          <p:nvPr>
            <p:ph idx="2" type="subTitle"/>
          </p:nvPr>
        </p:nvSpPr>
        <p:spPr>
          <a:xfrm>
            <a:off x="732525" y="3011975"/>
            <a:ext cx="21102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Women had highest chance of survival. </a:t>
            </a:r>
            <a:endParaRPr/>
          </a:p>
        </p:txBody>
      </p:sp>
      <p:sp>
        <p:nvSpPr>
          <p:cNvPr id="3546" name="Google Shape;3546;p43"/>
          <p:cNvSpPr txBox="1"/>
          <p:nvPr>
            <p:ph idx="3" type="subTitle"/>
          </p:nvPr>
        </p:nvSpPr>
        <p:spPr>
          <a:xfrm>
            <a:off x="3516900" y="3008225"/>
            <a:ext cx="21102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was the second highest indicator for survival amongst males and females.</a:t>
            </a:r>
            <a:endParaRPr/>
          </a:p>
          <a:p>
            <a:pPr indent="0" lvl="0" marL="0" rtl="0" algn="ctr">
              <a:spcBef>
                <a:spcPts val="0"/>
              </a:spcBef>
              <a:spcAft>
                <a:spcPts val="0"/>
              </a:spcAft>
              <a:buNone/>
            </a:pPr>
            <a:r>
              <a:t/>
            </a:r>
            <a:endParaRPr/>
          </a:p>
        </p:txBody>
      </p:sp>
      <p:sp>
        <p:nvSpPr>
          <p:cNvPr id="3547" name="Google Shape;3547;p43"/>
          <p:cNvSpPr txBox="1"/>
          <p:nvPr>
            <p:ph idx="4" type="subTitle"/>
          </p:nvPr>
        </p:nvSpPr>
        <p:spPr>
          <a:xfrm>
            <a:off x="6301275" y="3008225"/>
            <a:ext cx="21123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Missing values in “Age” row impaired this conclusion despite modeling. Correlation found between survival age group.</a:t>
            </a:r>
            <a:endParaRPr/>
          </a:p>
          <a:p>
            <a:pPr indent="0" lvl="0" marL="0" rtl="0" algn="ctr">
              <a:spcBef>
                <a:spcPts val="0"/>
              </a:spcBef>
              <a:spcAft>
                <a:spcPts val="0"/>
              </a:spcAft>
              <a:buNone/>
            </a:pPr>
            <a:r>
              <a:t/>
            </a:r>
            <a:endParaRPr/>
          </a:p>
        </p:txBody>
      </p:sp>
      <p:grpSp>
        <p:nvGrpSpPr>
          <p:cNvPr id="3548" name="Google Shape;3548;p43"/>
          <p:cNvGrpSpPr/>
          <p:nvPr/>
        </p:nvGrpSpPr>
        <p:grpSpPr>
          <a:xfrm rot="-2910380">
            <a:off x="8536036" y="1000323"/>
            <a:ext cx="1244243" cy="1385931"/>
            <a:chOff x="5258800" y="3753388"/>
            <a:chExt cx="1244125" cy="1385800"/>
          </a:xfrm>
        </p:grpSpPr>
        <p:sp>
          <p:nvSpPr>
            <p:cNvPr id="3549" name="Google Shape;3549;p43"/>
            <p:cNvSpPr/>
            <p:nvPr/>
          </p:nvSpPr>
          <p:spPr>
            <a:xfrm>
              <a:off x="5831025" y="3883688"/>
              <a:ext cx="76125" cy="1255500"/>
            </a:xfrm>
            <a:custGeom>
              <a:rect b="b" l="l" r="r" t="t"/>
              <a:pathLst>
                <a:path extrusionOk="0" h="50220" w="3045">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3"/>
            <p:cNvSpPr/>
            <p:nvPr/>
          </p:nvSpPr>
          <p:spPr>
            <a:xfrm>
              <a:off x="5851575" y="4263638"/>
              <a:ext cx="426600" cy="703425"/>
            </a:xfrm>
            <a:custGeom>
              <a:rect b="b" l="l" r="r" t="t"/>
              <a:pathLst>
                <a:path extrusionOk="0" h="28137" w="17064">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3"/>
            <p:cNvSpPr/>
            <p:nvPr/>
          </p:nvSpPr>
          <p:spPr>
            <a:xfrm>
              <a:off x="5477025" y="3995488"/>
              <a:ext cx="428100" cy="594250"/>
            </a:xfrm>
            <a:custGeom>
              <a:rect b="b" l="l" r="r" t="t"/>
              <a:pathLst>
                <a:path extrusionOk="0" h="23770" w="17124">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3"/>
            <p:cNvSpPr/>
            <p:nvPr/>
          </p:nvSpPr>
          <p:spPr>
            <a:xfrm>
              <a:off x="5866425" y="3829163"/>
              <a:ext cx="308200" cy="479150"/>
            </a:xfrm>
            <a:custGeom>
              <a:rect b="b" l="l" r="r" t="t"/>
              <a:pathLst>
                <a:path extrusionOk="0" h="19166" w="12328">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3"/>
            <p:cNvSpPr/>
            <p:nvPr/>
          </p:nvSpPr>
          <p:spPr>
            <a:xfrm>
              <a:off x="5593375" y="3931638"/>
              <a:ext cx="110100" cy="376425"/>
            </a:xfrm>
            <a:custGeom>
              <a:rect b="b" l="l" r="r" t="t"/>
              <a:pathLst>
                <a:path extrusionOk="0" h="15057" w="4404">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3"/>
            <p:cNvSpPr/>
            <p:nvPr/>
          </p:nvSpPr>
          <p:spPr>
            <a:xfrm>
              <a:off x="6101650" y="4457213"/>
              <a:ext cx="313475" cy="233950"/>
            </a:xfrm>
            <a:custGeom>
              <a:rect b="b" l="l" r="r" t="t"/>
              <a:pathLst>
                <a:path extrusionOk="0" h="9358" w="12539">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3"/>
            <p:cNvSpPr/>
            <p:nvPr/>
          </p:nvSpPr>
          <p:spPr>
            <a:xfrm>
              <a:off x="5312125" y="4229438"/>
              <a:ext cx="417050" cy="257400"/>
            </a:xfrm>
            <a:custGeom>
              <a:rect b="b" l="l" r="r" t="t"/>
              <a:pathLst>
                <a:path extrusionOk="0" h="10296" w="16682">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3"/>
            <p:cNvSpPr/>
            <p:nvPr/>
          </p:nvSpPr>
          <p:spPr>
            <a:xfrm>
              <a:off x="5594175" y="4568138"/>
              <a:ext cx="301800" cy="265950"/>
            </a:xfrm>
            <a:custGeom>
              <a:rect b="b" l="l" r="r" t="t"/>
              <a:pathLst>
                <a:path extrusionOk="0" h="10638" w="12072">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3"/>
            <p:cNvSpPr/>
            <p:nvPr/>
          </p:nvSpPr>
          <p:spPr>
            <a:xfrm>
              <a:off x="6065125" y="3915263"/>
              <a:ext cx="298875" cy="208400"/>
            </a:xfrm>
            <a:custGeom>
              <a:rect b="b" l="l" r="r" t="t"/>
              <a:pathLst>
                <a:path extrusionOk="0" h="8336" w="11955">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3"/>
            <p:cNvSpPr/>
            <p:nvPr/>
          </p:nvSpPr>
          <p:spPr>
            <a:xfrm>
              <a:off x="6075050" y="4271338"/>
              <a:ext cx="107850" cy="314450"/>
            </a:xfrm>
            <a:custGeom>
              <a:rect b="b" l="l" r="r" t="t"/>
              <a:pathLst>
                <a:path extrusionOk="0" h="12578" w="4314">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3"/>
            <p:cNvSpPr/>
            <p:nvPr/>
          </p:nvSpPr>
          <p:spPr>
            <a:xfrm>
              <a:off x="5967150" y="4533913"/>
              <a:ext cx="56550" cy="303925"/>
            </a:xfrm>
            <a:custGeom>
              <a:rect b="b" l="l" r="r" t="t"/>
              <a:pathLst>
                <a:path extrusionOk="0" h="12157" w="2262">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3"/>
            <p:cNvSpPr/>
            <p:nvPr/>
          </p:nvSpPr>
          <p:spPr>
            <a:xfrm>
              <a:off x="6258075" y="4595913"/>
              <a:ext cx="244850" cy="58175"/>
            </a:xfrm>
            <a:custGeom>
              <a:rect b="b" l="l" r="r" t="t"/>
              <a:pathLst>
                <a:path extrusionOk="0" h="2327" w="9794">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3"/>
            <p:cNvSpPr/>
            <p:nvPr/>
          </p:nvSpPr>
          <p:spPr>
            <a:xfrm>
              <a:off x="5858975" y="3811088"/>
              <a:ext cx="168975" cy="309300"/>
            </a:xfrm>
            <a:custGeom>
              <a:rect b="b" l="l" r="r" t="t"/>
              <a:pathLst>
                <a:path extrusionOk="0" h="12372" w="6759">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3"/>
            <p:cNvSpPr/>
            <p:nvPr/>
          </p:nvSpPr>
          <p:spPr>
            <a:xfrm>
              <a:off x="5687500" y="3753388"/>
              <a:ext cx="190750" cy="253125"/>
            </a:xfrm>
            <a:custGeom>
              <a:rect b="b" l="l" r="r" t="t"/>
              <a:pathLst>
                <a:path extrusionOk="0" h="10125" w="763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3"/>
            <p:cNvSpPr/>
            <p:nvPr/>
          </p:nvSpPr>
          <p:spPr>
            <a:xfrm>
              <a:off x="5397025" y="4068513"/>
              <a:ext cx="176000" cy="132625"/>
            </a:xfrm>
            <a:custGeom>
              <a:rect b="b" l="l" r="r" t="t"/>
              <a:pathLst>
                <a:path extrusionOk="0" h="5305" w="704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3"/>
            <p:cNvSpPr/>
            <p:nvPr/>
          </p:nvSpPr>
          <p:spPr>
            <a:xfrm>
              <a:off x="5742675" y="4203638"/>
              <a:ext cx="86200" cy="284125"/>
            </a:xfrm>
            <a:custGeom>
              <a:rect b="b" l="l" r="r" t="t"/>
              <a:pathLst>
                <a:path extrusionOk="0" h="11365" w="3448">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3"/>
            <p:cNvSpPr/>
            <p:nvPr/>
          </p:nvSpPr>
          <p:spPr>
            <a:xfrm>
              <a:off x="6091900" y="4273488"/>
              <a:ext cx="82725" cy="105425"/>
            </a:xfrm>
            <a:custGeom>
              <a:rect b="b" l="l" r="r" t="t"/>
              <a:pathLst>
                <a:path extrusionOk="0" h="4217" w="3309">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3"/>
            <p:cNvSpPr/>
            <p:nvPr/>
          </p:nvSpPr>
          <p:spPr>
            <a:xfrm>
              <a:off x="6026425" y="4337688"/>
              <a:ext cx="79325" cy="87800"/>
            </a:xfrm>
            <a:custGeom>
              <a:rect b="b" l="l" r="r" t="t"/>
              <a:pathLst>
                <a:path extrusionOk="0" h="3512" w="3173">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3"/>
            <p:cNvSpPr/>
            <p:nvPr/>
          </p:nvSpPr>
          <p:spPr>
            <a:xfrm>
              <a:off x="5976375" y="4371813"/>
              <a:ext cx="87375" cy="36000"/>
            </a:xfrm>
            <a:custGeom>
              <a:rect b="b" l="l" r="r" t="t"/>
              <a:pathLst>
                <a:path extrusionOk="0" h="1440" w="3495">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3"/>
            <p:cNvSpPr/>
            <p:nvPr/>
          </p:nvSpPr>
          <p:spPr>
            <a:xfrm>
              <a:off x="6018050" y="4456788"/>
              <a:ext cx="112975" cy="48250"/>
            </a:xfrm>
            <a:custGeom>
              <a:rect b="b" l="l" r="r" t="t"/>
              <a:pathLst>
                <a:path extrusionOk="0" h="1930" w="4519">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3"/>
            <p:cNvSpPr/>
            <p:nvPr/>
          </p:nvSpPr>
          <p:spPr>
            <a:xfrm>
              <a:off x="6199150" y="4399563"/>
              <a:ext cx="137200" cy="97875"/>
            </a:xfrm>
            <a:custGeom>
              <a:rect b="b" l="l" r="r" t="t"/>
              <a:pathLst>
                <a:path extrusionOk="0" h="3915" w="5488">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3"/>
            <p:cNvSpPr/>
            <p:nvPr/>
          </p:nvSpPr>
          <p:spPr>
            <a:xfrm>
              <a:off x="6261975" y="4346913"/>
              <a:ext cx="65700" cy="117800"/>
            </a:xfrm>
            <a:custGeom>
              <a:rect b="b" l="l" r="r" t="t"/>
              <a:pathLst>
                <a:path extrusionOk="0" h="4712" w="2628">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3"/>
            <p:cNvSpPr/>
            <p:nvPr/>
          </p:nvSpPr>
          <p:spPr>
            <a:xfrm>
              <a:off x="6280225" y="4478088"/>
              <a:ext cx="49200" cy="119600"/>
            </a:xfrm>
            <a:custGeom>
              <a:rect b="b" l="l" r="r" t="t"/>
              <a:pathLst>
                <a:path extrusionOk="0" h="4784" w="1968">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3"/>
            <p:cNvSpPr/>
            <p:nvPr/>
          </p:nvSpPr>
          <p:spPr>
            <a:xfrm>
              <a:off x="6352275" y="4520438"/>
              <a:ext cx="111975" cy="38425"/>
            </a:xfrm>
            <a:custGeom>
              <a:rect b="b" l="l" r="r" t="t"/>
              <a:pathLst>
                <a:path extrusionOk="0" h="1537" w="4479">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3"/>
            <p:cNvSpPr/>
            <p:nvPr/>
          </p:nvSpPr>
          <p:spPr>
            <a:xfrm>
              <a:off x="6403175" y="4636588"/>
              <a:ext cx="89075" cy="65000"/>
            </a:xfrm>
            <a:custGeom>
              <a:rect b="b" l="l" r="r" t="t"/>
              <a:pathLst>
                <a:path extrusionOk="0" h="2600" w="3563">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3"/>
            <p:cNvSpPr/>
            <p:nvPr/>
          </p:nvSpPr>
          <p:spPr>
            <a:xfrm>
              <a:off x="6316700" y="4632163"/>
              <a:ext cx="58225" cy="81200"/>
            </a:xfrm>
            <a:custGeom>
              <a:rect b="b" l="l" r="r" t="t"/>
              <a:pathLst>
                <a:path extrusionOk="0" h="3248" w="2329">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3"/>
            <p:cNvSpPr/>
            <p:nvPr/>
          </p:nvSpPr>
          <p:spPr>
            <a:xfrm>
              <a:off x="6357200" y="4580938"/>
              <a:ext cx="78825" cy="53375"/>
            </a:xfrm>
            <a:custGeom>
              <a:rect b="b" l="l" r="r" t="t"/>
              <a:pathLst>
                <a:path extrusionOk="0" h="2135" w="3153">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3"/>
            <p:cNvSpPr/>
            <p:nvPr/>
          </p:nvSpPr>
          <p:spPr>
            <a:xfrm>
              <a:off x="6170750" y="4663688"/>
              <a:ext cx="109875" cy="57075"/>
            </a:xfrm>
            <a:custGeom>
              <a:rect b="b" l="l" r="r" t="t"/>
              <a:pathLst>
                <a:path extrusionOk="0" h="2283" w="4395">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3"/>
            <p:cNvSpPr/>
            <p:nvPr/>
          </p:nvSpPr>
          <p:spPr>
            <a:xfrm>
              <a:off x="6182200" y="4314413"/>
              <a:ext cx="36500" cy="94225"/>
            </a:xfrm>
            <a:custGeom>
              <a:rect b="b" l="l" r="r" t="t"/>
              <a:pathLst>
                <a:path extrusionOk="0" h="3769" w="146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3"/>
            <p:cNvSpPr/>
            <p:nvPr/>
          </p:nvSpPr>
          <p:spPr>
            <a:xfrm>
              <a:off x="6159400" y="4404763"/>
              <a:ext cx="46375" cy="105425"/>
            </a:xfrm>
            <a:custGeom>
              <a:rect b="b" l="l" r="r" t="t"/>
              <a:pathLst>
                <a:path extrusionOk="0" h="4217" w="1855">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3"/>
            <p:cNvSpPr/>
            <p:nvPr/>
          </p:nvSpPr>
          <p:spPr>
            <a:xfrm>
              <a:off x="5984050" y="4627113"/>
              <a:ext cx="78875" cy="101300"/>
            </a:xfrm>
            <a:custGeom>
              <a:rect b="b" l="l" r="r" t="t"/>
              <a:pathLst>
                <a:path extrusionOk="0" h="4052" w="3155">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3"/>
            <p:cNvSpPr/>
            <p:nvPr/>
          </p:nvSpPr>
          <p:spPr>
            <a:xfrm>
              <a:off x="5988425" y="4546663"/>
              <a:ext cx="79250" cy="81025"/>
            </a:xfrm>
            <a:custGeom>
              <a:rect b="b" l="l" r="r" t="t"/>
              <a:pathLst>
                <a:path extrusionOk="0" h="3241" w="317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3"/>
            <p:cNvSpPr/>
            <p:nvPr/>
          </p:nvSpPr>
          <p:spPr>
            <a:xfrm>
              <a:off x="5931425" y="4489138"/>
              <a:ext cx="67450" cy="120575"/>
            </a:xfrm>
            <a:custGeom>
              <a:rect b="b" l="l" r="r" t="t"/>
              <a:pathLst>
                <a:path extrusionOk="0" h="4823" w="2698">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3"/>
            <p:cNvSpPr/>
            <p:nvPr/>
          </p:nvSpPr>
          <p:spPr>
            <a:xfrm>
              <a:off x="5927625" y="4598813"/>
              <a:ext cx="64250" cy="80350"/>
            </a:xfrm>
            <a:custGeom>
              <a:rect b="b" l="l" r="r" t="t"/>
              <a:pathLst>
                <a:path extrusionOk="0" h="3214" w="257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3"/>
            <p:cNvSpPr/>
            <p:nvPr/>
          </p:nvSpPr>
          <p:spPr>
            <a:xfrm>
              <a:off x="5924700" y="4718163"/>
              <a:ext cx="72875" cy="59650"/>
            </a:xfrm>
            <a:custGeom>
              <a:rect b="b" l="l" r="r" t="t"/>
              <a:pathLst>
                <a:path extrusionOk="0" h="2386" w="2915">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3"/>
            <p:cNvSpPr/>
            <p:nvPr/>
          </p:nvSpPr>
          <p:spPr>
            <a:xfrm>
              <a:off x="5689200" y="4546063"/>
              <a:ext cx="62925" cy="195475"/>
            </a:xfrm>
            <a:custGeom>
              <a:rect b="b" l="l" r="r" t="t"/>
              <a:pathLst>
                <a:path extrusionOk="0" h="7819" w="2517">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3"/>
            <p:cNvSpPr/>
            <p:nvPr/>
          </p:nvSpPr>
          <p:spPr>
            <a:xfrm>
              <a:off x="5725050" y="4562863"/>
              <a:ext cx="51375" cy="100475"/>
            </a:xfrm>
            <a:custGeom>
              <a:rect b="b" l="l" r="r" t="t"/>
              <a:pathLst>
                <a:path extrusionOk="0" h="4019" w="2055">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3"/>
            <p:cNvSpPr/>
            <p:nvPr/>
          </p:nvSpPr>
          <p:spPr>
            <a:xfrm>
              <a:off x="5657625" y="4575738"/>
              <a:ext cx="81850" cy="55600"/>
            </a:xfrm>
            <a:custGeom>
              <a:rect b="b" l="l" r="r" t="t"/>
              <a:pathLst>
                <a:path extrusionOk="0" h="2224" w="3274">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3"/>
            <p:cNvSpPr/>
            <p:nvPr/>
          </p:nvSpPr>
          <p:spPr>
            <a:xfrm>
              <a:off x="5538150" y="4590088"/>
              <a:ext cx="112150" cy="92175"/>
            </a:xfrm>
            <a:custGeom>
              <a:rect b="b" l="l" r="r" t="t"/>
              <a:pathLst>
                <a:path extrusionOk="0" h="3687" w="4486">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3"/>
            <p:cNvSpPr/>
            <p:nvPr/>
          </p:nvSpPr>
          <p:spPr>
            <a:xfrm>
              <a:off x="5570900" y="4711563"/>
              <a:ext cx="116425" cy="27825"/>
            </a:xfrm>
            <a:custGeom>
              <a:rect b="b" l="l" r="r" t="t"/>
              <a:pathLst>
                <a:path extrusionOk="0" h="1113" w="4657">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3"/>
            <p:cNvSpPr/>
            <p:nvPr/>
          </p:nvSpPr>
          <p:spPr>
            <a:xfrm>
              <a:off x="5634575" y="4765738"/>
              <a:ext cx="111450" cy="33075"/>
            </a:xfrm>
            <a:custGeom>
              <a:rect b="b" l="l" r="r" t="t"/>
              <a:pathLst>
                <a:path extrusionOk="0" h="1323" w="4458">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3"/>
            <p:cNvSpPr/>
            <p:nvPr/>
          </p:nvSpPr>
          <p:spPr>
            <a:xfrm>
              <a:off x="5779875" y="4637688"/>
              <a:ext cx="47475" cy="166200"/>
            </a:xfrm>
            <a:custGeom>
              <a:rect b="b" l="l" r="r" t="t"/>
              <a:pathLst>
                <a:path extrusionOk="0" h="6648" w="1899">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3"/>
            <p:cNvSpPr/>
            <p:nvPr/>
          </p:nvSpPr>
          <p:spPr>
            <a:xfrm>
              <a:off x="5759275" y="4677038"/>
              <a:ext cx="59200" cy="59100"/>
            </a:xfrm>
            <a:custGeom>
              <a:rect b="b" l="l" r="r" t="t"/>
              <a:pathLst>
                <a:path extrusionOk="0" h="2364" w="2368">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3"/>
            <p:cNvSpPr/>
            <p:nvPr/>
          </p:nvSpPr>
          <p:spPr>
            <a:xfrm>
              <a:off x="5563100" y="4585488"/>
              <a:ext cx="27175" cy="72600"/>
            </a:xfrm>
            <a:custGeom>
              <a:rect b="b" l="l" r="r" t="t"/>
              <a:pathLst>
                <a:path extrusionOk="0" h="2904" w="1087">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3"/>
            <p:cNvSpPr/>
            <p:nvPr/>
          </p:nvSpPr>
          <p:spPr>
            <a:xfrm>
              <a:off x="5365300" y="4193313"/>
              <a:ext cx="40300" cy="145625"/>
            </a:xfrm>
            <a:custGeom>
              <a:rect b="b" l="l" r="r" t="t"/>
              <a:pathLst>
                <a:path extrusionOk="0" h="5825" w="1612">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3"/>
            <p:cNvSpPr/>
            <p:nvPr/>
          </p:nvSpPr>
          <p:spPr>
            <a:xfrm>
              <a:off x="5386500" y="4176963"/>
              <a:ext cx="38875" cy="90725"/>
            </a:xfrm>
            <a:custGeom>
              <a:rect b="b" l="l" r="r" t="t"/>
              <a:pathLst>
                <a:path extrusionOk="0" h="3629" w="1555">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3"/>
            <p:cNvSpPr/>
            <p:nvPr/>
          </p:nvSpPr>
          <p:spPr>
            <a:xfrm>
              <a:off x="5258800" y="4255513"/>
              <a:ext cx="95125" cy="57900"/>
            </a:xfrm>
            <a:custGeom>
              <a:rect b="b" l="l" r="r" t="t"/>
              <a:pathLst>
                <a:path extrusionOk="0" h="2316" w="3805">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3"/>
            <p:cNvSpPr/>
            <p:nvPr/>
          </p:nvSpPr>
          <p:spPr>
            <a:xfrm>
              <a:off x="5290550" y="4362463"/>
              <a:ext cx="136100" cy="34875"/>
            </a:xfrm>
            <a:custGeom>
              <a:rect b="b" l="l" r="r" t="t"/>
              <a:pathLst>
                <a:path extrusionOk="0" h="1395" w="5444">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3"/>
            <p:cNvSpPr/>
            <p:nvPr/>
          </p:nvSpPr>
          <p:spPr>
            <a:xfrm>
              <a:off x="5315325" y="4336838"/>
              <a:ext cx="54625" cy="59125"/>
            </a:xfrm>
            <a:custGeom>
              <a:rect b="b" l="l" r="r" t="t"/>
              <a:pathLst>
                <a:path extrusionOk="0" h="2365" w="2185">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3"/>
            <p:cNvSpPr/>
            <p:nvPr/>
          </p:nvSpPr>
          <p:spPr>
            <a:xfrm>
              <a:off x="5445675" y="4239363"/>
              <a:ext cx="46550" cy="166950"/>
            </a:xfrm>
            <a:custGeom>
              <a:rect b="b" l="l" r="r" t="t"/>
              <a:pathLst>
                <a:path extrusionOk="0" h="6678" w="1862">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3"/>
            <p:cNvSpPr/>
            <p:nvPr/>
          </p:nvSpPr>
          <p:spPr>
            <a:xfrm>
              <a:off x="5438300" y="4303263"/>
              <a:ext cx="43600" cy="43250"/>
            </a:xfrm>
            <a:custGeom>
              <a:rect b="b" l="l" r="r" t="t"/>
              <a:pathLst>
                <a:path extrusionOk="0" h="1730" w="1744">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3"/>
            <p:cNvSpPr/>
            <p:nvPr/>
          </p:nvSpPr>
          <p:spPr>
            <a:xfrm>
              <a:off x="5531150" y="4341063"/>
              <a:ext cx="40125" cy="115700"/>
            </a:xfrm>
            <a:custGeom>
              <a:rect b="b" l="l" r="r" t="t"/>
              <a:pathLst>
                <a:path extrusionOk="0" h="4628" w="1605">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3"/>
            <p:cNvSpPr/>
            <p:nvPr/>
          </p:nvSpPr>
          <p:spPr>
            <a:xfrm>
              <a:off x="5514900" y="4383888"/>
              <a:ext cx="50275" cy="25725"/>
            </a:xfrm>
            <a:custGeom>
              <a:rect b="b" l="l" r="r" t="t"/>
              <a:pathLst>
                <a:path extrusionOk="0" h="1029" w="2011">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3"/>
            <p:cNvSpPr/>
            <p:nvPr/>
          </p:nvSpPr>
          <p:spPr>
            <a:xfrm>
              <a:off x="5334625" y="4424988"/>
              <a:ext cx="160275" cy="34350"/>
            </a:xfrm>
            <a:custGeom>
              <a:rect b="b" l="l" r="r" t="t"/>
              <a:pathLst>
                <a:path extrusionOk="0" h="1374" w="6411">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3"/>
            <p:cNvSpPr/>
            <p:nvPr/>
          </p:nvSpPr>
          <p:spPr>
            <a:xfrm>
              <a:off x="5353900" y="4449063"/>
              <a:ext cx="61600" cy="33075"/>
            </a:xfrm>
            <a:custGeom>
              <a:rect b="b" l="l" r="r" t="t"/>
              <a:pathLst>
                <a:path extrusionOk="0" h="1323" w="2464">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3"/>
            <p:cNvSpPr/>
            <p:nvPr/>
          </p:nvSpPr>
          <p:spPr>
            <a:xfrm>
              <a:off x="5724750" y="4237838"/>
              <a:ext cx="75700" cy="142325"/>
            </a:xfrm>
            <a:custGeom>
              <a:rect b="b" l="l" r="r" t="t"/>
              <a:pathLst>
                <a:path extrusionOk="0" h="5693" w="3028">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3"/>
            <p:cNvSpPr/>
            <p:nvPr/>
          </p:nvSpPr>
          <p:spPr>
            <a:xfrm>
              <a:off x="5790625" y="4186763"/>
              <a:ext cx="61050" cy="130925"/>
            </a:xfrm>
            <a:custGeom>
              <a:rect b="b" l="l" r="r" t="t"/>
              <a:pathLst>
                <a:path extrusionOk="0" h="5237" w="2442">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3"/>
            <p:cNvSpPr/>
            <p:nvPr/>
          </p:nvSpPr>
          <p:spPr>
            <a:xfrm>
              <a:off x="5767775" y="4374638"/>
              <a:ext cx="87650" cy="66325"/>
            </a:xfrm>
            <a:custGeom>
              <a:rect b="b" l="l" r="r" t="t"/>
              <a:pathLst>
                <a:path extrusionOk="0" h="2653" w="3506">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3"/>
            <p:cNvSpPr/>
            <p:nvPr/>
          </p:nvSpPr>
          <p:spPr>
            <a:xfrm>
              <a:off x="5446825" y="4031838"/>
              <a:ext cx="34775" cy="122650"/>
            </a:xfrm>
            <a:custGeom>
              <a:rect b="b" l="l" r="r" t="t"/>
              <a:pathLst>
                <a:path extrusionOk="0" h="4906" w="1391">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3"/>
            <p:cNvSpPr/>
            <p:nvPr/>
          </p:nvSpPr>
          <p:spPr>
            <a:xfrm>
              <a:off x="5355275" y="4101038"/>
              <a:ext cx="81300" cy="43400"/>
            </a:xfrm>
            <a:custGeom>
              <a:rect b="b" l="l" r="r" t="t"/>
              <a:pathLst>
                <a:path extrusionOk="0" h="1736" w="3252">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3"/>
            <p:cNvSpPr/>
            <p:nvPr/>
          </p:nvSpPr>
          <p:spPr>
            <a:xfrm>
              <a:off x="5523900" y="3963563"/>
              <a:ext cx="45075" cy="143450"/>
            </a:xfrm>
            <a:custGeom>
              <a:rect b="b" l="l" r="r" t="t"/>
              <a:pathLst>
                <a:path extrusionOk="0" h="5738" w="1803">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3"/>
            <p:cNvSpPr/>
            <p:nvPr/>
          </p:nvSpPr>
          <p:spPr>
            <a:xfrm>
              <a:off x="5551350" y="3977488"/>
              <a:ext cx="41200" cy="65300"/>
            </a:xfrm>
            <a:custGeom>
              <a:rect b="b" l="l" r="r" t="t"/>
              <a:pathLst>
                <a:path extrusionOk="0" h="2612" w="1648">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3"/>
            <p:cNvSpPr/>
            <p:nvPr/>
          </p:nvSpPr>
          <p:spPr>
            <a:xfrm>
              <a:off x="5600875" y="4056813"/>
              <a:ext cx="66400" cy="123975"/>
            </a:xfrm>
            <a:custGeom>
              <a:rect b="b" l="l" r="r" t="t"/>
              <a:pathLst>
                <a:path extrusionOk="0" h="4959" w="2656">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3"/>
            <p:cNvSpPr/>
            <p:nvPr/>
          </p:nvSpPr>
          <p:spPr>
            <a:xfrm>
              <a:off x="5659275" y="3996638"/>
              <a:ext cx="99050" cy="109750"/>
            </a:xfrm>
            <a:custGeom>
              <a:rect b="b" l="l" r="r" t="t"/>
              <a:pathLst>
                <a:path extrusionOk="0" h="4390" w="3962">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3"/>
            <p:cNvSpPr/>
            <p:nvPr/>
          </p:nvSpPr>
          <p:spPr>
            <a:xfrm>
              <a:off x="5726275" y="4026738"/>
              <a:ext cx="75625" cy="37675"/>
            </a:xfrm>
            <a:custGeom>
              <a:rect b="b" l="l" r="r" t="t"/>
              <a:pathLst>
                <a:path extrusionOk="0" h="1507" w="3025">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3"/>
            <p:cNvSpPr/>
            <p:nvPr/>
          </p:nvSpPr>
          <p:spPr>
            <a:xfrm>
              <a:off x="5633050" y="4133863"/>
              <a:ext cx="119050" cy="96100"/>
            </a:xfrm>
            <a:custGeom>
              <a:rect b="b" l="l" r="r" t="t"/>
              <a:pathLst>
                <a:path extrusionOk="0" h="3844" w="4762">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3"/>
            <p:cNvSpPr/>
            <p:nvPr/>
          </p:nvSpPr>
          <p:spPr>
            <a:xfrm>
              <a:off x="5634350" y="3856588"/>
              <a:ext cx="63825" cy="163475"/>
            </a:xfrm>
            <a:custGeom>
              <a:rect b="b" l="l" r="r" t="t"/>
              <a:pathLst>
                <a:path extrusionOk="0" h="6539" w="2553">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3"/>
            <p:cNvSpPr/>
            <p:nvPr/>
          </p:nvSpPr>
          <p:spPr>
            <a:xfrm>
              <a:off x="5666400" y="3849913"/>
              <a:ext cx="35575" cy="82175"/>
            </a:xfrm>
            <a:custGeom>
              <a:rect b="b" l="l" r="r" t="t"/>
              <a:pathLst>
                <a:path extrusionOk="0" h="3287" w="1423">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3"/>
            <p:cNvSpPr/>
            <p:nvPr/>
          </p:nvSpPr>
          <p:spPr>
            <a:xfrm>
              <a:off x="5725525" y="3753688"/>
              <a:ext cx="75225" cy="113800"/>
            </a:xfrm>
            <a:custGeom>
              <a:rect b="b" l="l" r="r" t="t"/>
              <a:pathLst>
                <a:path extrusionOk="0" h="4552" w="3009">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3"/>
            <p:cNvSpPr/>
            <p:nvPr/>
          </p:nvSpPr>
          <p:spPr>
            <a:xfrm>
              <a:off x="5762350" y="3769688"/>
              <a:ext cx="64300" cy="59900"/>
            </a:xfrm>
            <a:custGeom>
              <a:rect b="b" l="l" r="r" t="t"/>
              <a:pathLst>
                <a:path extrusionOk="0" h="2396" w="2572">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3"/>
            <p:cNvSpPr/>
            <p:nvPr/>
          </p:nvSpPr>
          <p:spPr>
            <a:xfrm>
              <a:off x="5768625" y="3849113"/>
              <a:ext cx="38975" cy="109875"/>
            </a:xfrm>
            <a:custGeom>
              <a:rect b="b" l="l" r="r" t="t"/>
              <a:pathLst>
                <a:path extrusionOk="0" h="4395" w="1559">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3"/>
            <p:cNvSpPr/>
            <p:nvPr/>
          </p:nvSpPr>
          <p:spPr>
            <a:xfrm>
              <a:off x="5663950" y="3757413"/>
              <a:ext cx="61575" cy="81925"/>
            </a:xfrm>
            <a:custGeom>
              <a:rect b="b" l="l" r="r" t="t"/>
              <a:pathLst>
                <a:path extrusionOk="0" h="3277" w="2463">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3"/>
            <p:cNvSpPr/>
            <p:nvPr/>
          </p:nvSpPr>
          <p:spPr>
            <a:xfrm>
              <a:off x="5696225" y="3929038"/>
              <a:ext cx="72250" cy="24375"/>
            </a:xfrm>
            <a:custGeom>
              <a:rect b="b" l="l" r="r" t="t"/>
              <a:pathLst>
                <a:path extrusionOk="0" h="975" w="289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3"/>
            <p:cNvSpPr/>
            <p:nvPr/>
          </p:nvSpPr>
          <p:spPr>
            <a:xfrm>
              <a:off x="5855800" y="3869863"/>
              <a:ext cx="78700" cy="138300"/>
            </a:xfrm>
            <a:custGeom>
              <a:rect b="b" l="l" r="r" t="t"/>
              <a:pathLst>
                <a:path extrusionOk="0" h="5532" w="3148">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3"/>
            <p:cNvSpPr/>
            <p:nvPr/>
          </p:nvSpPr>
          <p:spPr>
            <a:xfrm>
              <a:off x="5904250" y="3891163"/>
              <a:ext cx="51525" cy="55850"/>
            </a:xfrm>
            <a:custGeom>
              <a:rect b="b" l="l" r="r" t="t"/>
              <a:pathLst>
                <a:path extrusionOk="0" h="2234" w="2061">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3"/>
            <p:cNvSpPr/>
            <p:nvPr/>
          </p:nvSpPr>
          <p:spPr>
            <a:xfrm>
              <a:off x="5966675" y="3850663"/>
              <a:ext cx="97000" cy="110775"/>
            </a:xfrm>
            <a:custGeom>
              <a:rect b="b" l="l" r="r" t="t"/>
              <a:pathLst>
                <a:path extrusionOk="0" h="4431" w="388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3"/>
            <p:cNvSpPr/>
            <p:nvPr/>
          </p:nvSpPr>
          <p:spPr>
            <a:xfrm>
              <a:off x="5972100" y="3764413"/>
              <a:ext cx="71825" cy="114150"/>
            </a:xfrm>
            <a:custGeom>
              <a:rect b="b" l="l" r="r" t="t"/>
              <a:pathLst>
                <a:path extrusionOk="0" h="4566" w="2873">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3"/>
            <p:cNvSpPr/>
            <p:nvPr/>
          </p:nvSpPr>
          <p:spPr>
            <a:xfrm>
              <a:off x="6024900" y="3868763"/>
              <a:ext cx="83200" cy="45800"/>
            </a:xfrm>
            <a:custGeom>
              <a:rect b="b" l="l" r="r" t="t"/>
              <a:pathLst>
                <a:path extrusionOk="0" h="1832" w="3328">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3"/>
            <p:cNvSpPr/>
            <p:nvPr/>
          </p:nvSpPr>
          <p:spPr>
            <a:xfrm>
              <a:off x="5911675" y="3961388"/>
              <a:ext cx="22500" cy="93650"/>
            </a:xfrm>
            <a:custGeom>
              <a:rect b="b" l="l" r="r" t="t"/>
              <a:pathLst>
                <a:path extrusionOk="0" h="3746" w="90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3"/>
            <p:cNvSpPr/>
            <p:nvPr/>
          </p:nvSpPr>
          <p:spPr>
            <a:xfrm>
              <a:off x="5956075" y="3977338"/>
              <a:ext cx="104200" cy="50100"/>
            </a:xfrm>
            <a:custGeom>
              <a:rect b="b" l="l" r="r" t="t"/>
              <a:pathLst>
                <a:path extrusionOk="0" h="2004" w="4168">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3"/>
            <p:cNvSpPr/>
            <p:nvPr/>
          </p:nvSpPr>
          <p:spPr>
            <a:xfrm>
              <a:off x="5994825" y="4012788"/>
              <a:ext cx="69600" cy="28200"/>
            </a:xfrm>
            <a:custGeom>
              <a:rect b="b" l="l" r="r" t="t"/>
              <a:pathLst>
                <a:path extrusionOk="0" h="1128" w="2784">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3"/>
            <p:cNvSpPr/>
            <p:nvPr/>
          </p:nvSpPr>
          <p:spPr>
            <a:xfrm>
              <a:off x="5900000" y="4061688"/>
              <a:ext cx="117850" cy="35200"/>
            </a:xfrm>
            <a:custGeom>
              <a:rect b="b" l="l" r="r" t="t"/>
              <a:pathLst>
                <a:path extrusionOk="0" h="1408" w="4714">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3"/>
            <p:cNvSpPr/>
            <p:nvPr/>
          </p:nvSpPr>
          <p:spPr>
            <a:xfrm>
              <a:off x="6105725" y="3983138"/>
              <a:ext cx="120450" cy="65200"/>
            </a:xfrm>
            <a:custGeom>
              <a:rect b="b" l="l" r="r" t="t"/>
              <a:pathLst>
                <a:path extrusionOk="0" h="2608" w="4818">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3"/>
            <p:cNvSpPr/>
            <p:nvPr/>
          </p:nvSpPr>
          <p:spPr>
            <a:xfrm>
              <a:off x="6162450" y="3952838"/>
              <a:ext cx="53975" cy="79075"/>
            </a:xfrm>
            <a:custGeom>
              <a:rect b="b" l="l" r="r" t="t"/>
              <a:pathLst>
                <a:path extrusionOk="0" h="3163" w="2159">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3"/>
            <p:cNvSpPr/>
            <p:nvPr/>
          </p:nvSpPr>
          <p:spPr>
            <a:xfrm>
              <a:off x="6138350" y="3868138"/>
              <a:ext cx="106125" cy="85225"/>
            </a:xfrm>
            <a:custGeom>
              <a:rect b="b" l="l" r="r" t="t"/>
              <a:pathLst>
                <a:path extrusionOk="0" h="3409" w="4245">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3"/>
            <p:cNvSpPr/>
            <p:nvPr/>
          </p:nvSpPr>
          <p:spPr>
            <a:xfrm>
              <a:off x="6189800" y="3851813"/>
              <a:ext cx="29875" cy="78200"/>
            </a:xfrm>
            <a:custGeom>
              <a:rect b="b" l="l" r="r" t="t"/>
              <a:pathLst>
                <a:path extrusionOk="0" h="3128" w="1195">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3"/>
            <p:cNvSpPr/>
            <p:nvPr/>
          </p:nvSpPr>
          <p:spPr>
            <a:xfrm>
              <a:off x="6093300" y="3827313"/>
              <a:ext cx="51625" cy="119800"/>
            </a:xfrm>
            <a:custGeom>
              <a:rect b="b" l="l" r="r" t="t"/>
              <a:pathLst>
                <a:path extrusionOk="0" h="4792" w="2065">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3"/>
            <p:cNvSpPr/>
            <p:nvPr/>
          </p:nvSpPr>
          <p:spPr>
            <a:xfrm>
              <a:off x="6084925" y="3939913"/>
              <a:ext cx="42025" cy="92200"/>
            </a:xfrm>
            <a:custGeom>
              <a:rect b="b" l="l" r="r" t="t"/>
              <a:pathLst>
                <a:path extrusionOk="0" h="3688" w="1681">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3"/>
            <p:cNvSpPr/>
            <p:nvPr/>
          </p:nvSpPr>
          <p:spPr>
            <a:xfrm>
              <a:off x="6261975" y="3871538"/>
              <a:ext cx="35525" cy="135325"/>
            </a:xfrm>
            <a:custGeom>
              <a:rect b="b" l="l" r="r" t="t"/>
              <a:pathLst>
                <a:path extrusionOk="0" h="5413" w="1421">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3"/>
            <p:cNvSpPr/>
            <p:nvPr/>
          </p:nvSpPr>
          <p:spPr>
            <a:xfrm>
              <a:off x="6266425" y="3891438"/>
              <a:ext cx="54850" cy="55200"/>
            </a:xfrm>
            <a:custGeom>
              <a:rect b="b" l="l" r="r" t="t"/>
              <a:pathLst>
                <a:path extrusionOk="0" h="2208" w="2194">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3"/>
            <p:cNvSpPr/>
            <p:nvPr/>
          </p:nvSpPr>
          <p:spPr>
            <a:xfrm>
              <a:off x="6276200" y="4013513"/>
              <a:ext cx="103375" cy="43300"/>
            </a:xfrm>
            <a:custGeom>
              <a:rect b="b" l="l" r="r" t="t"/>
              <a:pathLst>
                <a:path extrusionOk="0" h="1732" w="4135">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3"/>
            <p:cNvSpPr/>
            <p:nvPr/>
          </p:nvSpPr>
          <p:spPr>
            <a:xfrm>
              <a:off x="6193025" y="4064613"/>
              <a:ext cx="135875" cy="45675"/>
            </a:xfrm>
            <a:custGeom>
              <a:rect b="b" l="l" r="r" t="t"/>
              <a:pathLst>
                <a:path extrusionOk="0" h="1827" w="5435">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3"/>
            <p:cNvSpPr/>
            <p:nvPr/>
          </p:nvSpPr>
          <p:spPr>
            <a:xfrm>
              <a:off x="6227475" y="4061663"/>
              <a:ext cx="66450" cy="41675"/>
            </a:xfrm>
            <a:custGeom>
              <a:rect b="b" l="l" r="r" t="t"/>
              <a:pathLst>
                <a:path extrusionOk="0" h="1667" w="2658">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3"/>
            <p:cNvSpPr/>
            <p:nvPr/>
          </p:nvSpPr>
          <p:spPr>
            <a:xfrm>
              <a:off x="6120925" y="4099313"/>
              <a:ext cx="72700" cy="49050"/>
            </a:xfrm>
            <a:custGeom>
              <a:rect b="b" l="l" r="r" t="t"/>
              <a:pathLst>
                <a:path extrusionOk="0" h="1962" w="2908">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3"/>
            <p:cNvSpPr/>
            <p:nvPr/>
          </p:nvSpPr>
          <p:spPr>
            <a:xfrm>
              <a:off x="6142575" y="4107088"/>
              <a:ext cx="54075" cy="30225"/>
            </a:xfrm>
            <a:custGeom>
              <a:rect b="b" l="l" r="r" t="t"/>
              <a:pathLst>
                <a:path extrusionOk="0" h="1209" w="2163">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44" name="Google Shape;3644;p43"/>
          <p:cNvPicPr preferRelativeResize="0"/>
          <p:nvPr/>
        </p:nvPicPr>
        <p:blipFill>
          <a:blip r:embed="rId3">
            <a:alphaModFix/>
          </a:blip>
          <a:stretch>
            <a:fillRect/>
          </a:stretch>
        </p:blipFill>
        <p:spPr>
          <a:xfrm>
            <a:off x="2293575" y="4085975"/>
            <a:ext cx="1309125" cy="1309150"/>
          </a:xfrm>
          <a:prstGeom prst="rect">
            <a:avLst/>
          </a:prstGeom>
          <a:noFill/>
          <a:ln>
            <a:noFill/>
          </a:ln>
        </p:spPr>
      </p:pic>
      <p:pic>
        <p:nvPicPr>
          <p:cNvPr id="3645" name="Google Shape;3645;p43"/>
          <p:cNvPicPr preferRelativeResize="0"/>
          <p:nvPr/>
        </p:nvPicPr>
        <p:blipFill>
          <a:blip r:embed="rId4">
            <a:alphaModFix/>
          </a:blip>
          <a:stretch>
            <a:fillRect/>
          </a:stretch>
        </p:blipFill>
        <p:spPr>
          <a:xfrm>
            <a:off x="8022275" y="-410386"/>
            <a:ext cx="1309125" cy="1309125"/>
          </a:xfrm>
          <a:prstGeom prst="rect">
            <a:avLst/>
          </a:prstGeom>
          <a:noFill/>
          <a:ln>
            <a:noFill/>
          </a:ln>
        </p:spPr>
      </p:pic>
      <p:pic>
        <p:nvPicPr>
          <p:cNvPr id="3646" name="Google Shape;3646;p43"/>
          <p:cNvPicPr preferRelativeResize="0"/>
          <p:nvPr/>
        </p:nvPicPr>
        <p:blipFill>
          <a:blip r:embed="rId5">
            <a:alphaModFix/>
          </a:blip>
          <a:stretch>
            <a:fillRect/>
          </a:stretch>
        </p:blipFill>
        <p:spPr>
          <a:xfrm>
            <a:off x="9012225" y="3663225"/>
            <a:ext cx="199225" cy="199225"/>
          </a:xfrm>
          <a:prstGeom prst="rect">
            <a:avLst/>
          </a:prstGeom>
          <a:noFill/>
          <a:ln>
            <a:noFill/>
          </a:ln>
        </p:spPr>
      </p:pic>
      <p:pic>
        <p:nvPicPr>
          <p:cNvPr id="3647" name="Google Shape;3647;p43"/>
          <p:cNvPicPr preferRelativeResize="0"/>
          <p:nvPr/>
        </p:nvPicPr>
        <p:blipFill>
          <a:blip r:embed="rId6">
            <a:alphaModFix/>
          </a:blip>
          <a:stretch>
            <a:fillRect/>
          </a:stretch>
        </p:blipFill>
        <p:spPr>
          <a:xfrm>
            <a:off x="-455326" y="1266623"/>
            <a:ext cx="1309125" cy="1309103"/>
          </a:xfrm>
          <a:prstGeom prst="rect">
            <a:avLst/>
          </a:prstGeom>
          <a:noFill/>
          <a:ln>
            <a:noFill/>
          </a:ln>
        </p:spPr>
      </p:pic>
      <p:pic>
        <p:nvPicPr>
          <p:cNvPr id="3648" name="Google Shape;3648;p43"/>
          <p:cNvPicPr preferRelativeResize="0"/>
          <p:nvPr/>
        </p:nvPicPr>
        <p:blipFill>
          <a:blip r:embed="rId5">
            <a:alphaModFix/>
          </a:blip>
          <a:stretch>
            <a:fillRect/>
          </a:stretch>
        </p:blipFill>
        <p:spPr>
          <a:xfrm>
            <a:off x="2753250" y="257450"/>
            <a:ext cx="199225" cy="199225"/>
          </a:xfrm>
          <a:prstGeom prst="rect">
            <a:avLst/>
          </a:prstGeom>
          <a:noFill/>
          <a:ln>
            <a:noFill/>
          </a:ln>
        </p:spPr>
      </p:pic>
      <p:grpSp>
        <p:nvGrpSpPr>
          <p:cNvPr id="3649" name="Google Shape;3649;p43"/>
          <p:cNvGrpSpPr/>
          <p:nvPr/>
        </p:nvGrpSpPr>
        <p:grpSpPr>
          <a:xfrm>
            <a:off x="7121476" y="1951224"/>
            <a:ext cx="388019" cy="329316"/>
            <a:chOff x="5741031" y="3386057"/>
            <a:chExt cx="394609" cy="294585"/>
          </a:xfrm>
        </p:grpSpPr>
        <p:sp>
          <p:nvSpPr>
            <p:cNvPr id="3650" name="Google Shape;3650;p43"/>
            <p:cNvSpPr/>
            <p:nvPr/>
          </p:nvSpPr>
          <p:spPr>
            <a:xfrm>
              <a:off x="6054182" y="3473766"/>
              <a:ext cx="50025" cy="43749"/>
            </a:xfrm>
            <a:custGeom>
              <a:rect b="b" l="l" r="r" t="t"/>
              <a:pathLst>
                <a:path extrusionOk="0" h="1666" w="1905">
                  <a:moveTo>
                    <a:pt x="957" y="1"/>
                  </a:moveTo>
                  <a:cubicBezTo>
                    <a:pt x="421" y="1"/>
                    <a:pt x="0" y="374"/>
                    <a:pt x="0" y="833"/>
                  </a:cubicBezTo>
                  <a:cubicBezTo>
                    <a:pt x="0" y="1293"/>
                    <a:pt x="421" y="1666"/>
                    <a:pt x="957" y="1666"/>
                  </a:cubicBezTo>
                  <a:cubicBezTo>
                    <a:pt x="1484" y="1666"/>
                    <a:pt x="1905" y="1293"/>
                    <a:pt x="1905" y="833"/>
                  </a:cubicBezTo>
                  <a:cubicBezTo>
                    <a:pt x="1905" y="374"/>
                    <a:pt x="1484" y="1"/>
                    <a:pt x="9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3"/>
            <p:cNvSpPr/>
            <p:nvPr/>
          </p:nvSpPr>
          <p:spPr>
            <a:xfrm>
              <a:off x="6054182" y="3473766"/>
              <a:ext cx="34453" cy="44012"/>
            </a:xfrm>
            <a:custGeom>
              <a:rect b="b" l="l" r="r" t="t"/>
              <a:pathLst>
                <a:path extrusionOk="0" h="1676" w="1312">
                  <a:moveTo>
                    <a:pt x="957" y="1"/>
                  </a:moveTo>
                  <a:cubicBezTo>
                    <a:pt x="431" y="1"/>
                    <a:pt x="0" y="374"/>
                    <a:pt x="0" y="833"/>
                  </a:cubicBezTo>
                  <a:cubicBezTo>
                    <a:pt x="0" y="1302"/>
                    <a:pt x="421" y="1676"/>
                    <a:pt x="957" y="1676"/>
                  </a:cubicBezTo>
                  <a:cubicBezTo>
                    <a:pt x="1072" y="1676"/>
                    <a:pt x="1197" y="1647"/>
                    <a:pt x="1311" y="1609"/>
                  </a:cubicBezTo>
                  <a:cubicBezTo>
                    <a:pt x="967" y="1503"/>
                    <a:pt x="728" y="1197"/>
                    <a:pt x="718" y="833"/>
                  </a:cubicBezTo>
                  <a:cubicBezTo>
                    <a:pt x="728" y="470"/>
                    <a:pt x="967" y="163"/>
                    <a:pt x="1311" y="58"/>
                  </a:cubicBezTo>
                  <a:cubicBezTo>
                    <a:pt x="1197" y="20"/>
                    <a:pt x="1072" y="1"/>
                    <a:pt x="9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3"/>
            <p:cNvSpPr/>
            <p:nvPr/>
          </p:nvSpPr>
          <p:spPr>
            <a:xfrm>
              <a:off x="6022775" y="3580329"/>
              <a:ext cx="112603" cy="100313"/>
            </a:xfrm>
            <a:custGeom>
              <a:rect b="b" l="l" r="r" t="t"/>
              <a:pathLst>
                <a:path extrusionOk="0" h="3820" w="4288">
                  <a:moveTo>
                    <a:pt x="1426" y="1"/>
                  </a:moveTo>
                  <a:lnTo>
                    <a:pt x="1426" y="718"/>
                  </a:lnTo>
                  <a:cubicBezTo>
                    <a:pt x="1426" y="891"/>
                    <a:pt x="1330" y="1063"/>
                    <a:pt x="1168" y="1139"/>
                  </a:cubicBezTo>
                  <a:lnTo>
                    <a:pt x="392" y="1532"/>
                  </a:lnTo>
                  <a:cubicBezTo>
                    <a:pt x="153" y="1647"/>
                    <a:pt x="0" y="1895"/>
                    <a:pt x="0" y="2163"/>
                  </a:cubicBezTo>
                  <a:lnTo>
                    <a:pt x="0" y="3580"/>
                  </a:lnTo>
                  <a:cubicBezTo>
                    <a:pt x="0" y="3704"/>
                    <a:pt x="105" y="3819"/>
                    <a:pt x="239" y="3819"/>
                  </a:cubicBezTo>
                  <a:lnTo>
                    <a:pt x="4048" y="3819"/>
                  </a:lnTo>
                  <a:cubicBezTo>
                    <a:pt x="4182" y="3819"/>
                    <a:pt x="4288" y="3704"/>
                    <a:pt x="4288" y="3580"/>
                  </a:cubicBezTo>
                  <a:lnTo>
                    <a:pt x="4288" y="2163"/>
                  </a:lnTo>
                  <a:cubicBezTo>
                    <a:pt x="4288" y="1895"/>
                    <a:pt x="4134" y="1647"/>
                    <a:pt x="3895" y="1532"/>
                  </a:cubicBezTo>
                  <a:lnTo>
                    <a:pt x="3130" y="1139"/>
                  </a:lnTo>
                  <a:cubicBezTo>
                    <a:pt x="2967" y="1063"/>
                    <a:pt x="2862" y="891"/>
                    <a:pt x="2862" y="718"/>
                  </a:cubicBezTo>
                  <a:lnTo>
                    <a:pt x="2862" y="1"/>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3"/>
            <p:cNvSpPr/>
            <p:nvPr/>
          </p:nvSpPr>
          <p:spPr>
            <a:xfrm>
              <a:off x="6059959" y="3580066"/>
              <a:ext cx="38471" cy="25183"/>
            </a:xfrm>
            <a:custGeom>
              <a:rect b="b" l="l" r="r" t="t"/>
              <a:pathLst>
                <a:path extrusionOk="0" h="959" w="1465">
                  <a:moveTo>
                    <a:pt x="10" y="1"/>
                  </a:moveTo>
                  <a:lnTo>
                    <a:pt x="10" y="719"/>
                  </a:lnTo>
                  <a:cubicBezTo>
                    <a:pt x="10" y="747"/>
                    <a:pt x="10" y="776"/>
                    <a:pt x="0" y="814"/>
                  </a:cubicBezTo>
                  <a:cubicBezTo>
                    <a:pt x="230" y="910"/>
                    <a:pt x="479" y="958"/>
                    <a:pt x="737" y="958"/>
                  </a:cubicBezTo>
                  <a:cubicBezTo>
                    <a:pt x="986" y="958"/>
                    <a:pt x="1235" y="910"/>
                    <a:pt x="1465" y="814"/>
                  </a:cubicBezTo>
                  <a:cubicBezTo>
                    <a:pt x="1455" y="776"/>
                    <a:pt x="1446" y="747"/>
                    <a:pt x="1446" y="719"/>
                  </a:cubicBezTo>
                  <a:lnTo>
                    <a:pt x="1446" y="1"/>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3"/>
            <p:cNvSpPr/>
            <p:nvPr/>
          </p:nvSpPr>
          <p:spPr>
            <a:xfrm>
              <a:off x="6022775" y="3613259"/>
              <a:ext cx="112603" cy="67383"/>
            </a:xfrm>
            <a:custGeom>
              <a:rect b="b" l="l" r="r" t="t"/>
              <a:pathLst>
                <a:path extrusionOk="0" h="2566" w="4288">
                  <a:moveTo>
                    <a:pt x="948" y="0"/>
                  </a:moveTo>
                  <a:lnTo>
                    <a:pt x="392" y="278"/>
                  </a:lnTo>
                  <a:cubicBezTo>
                    <a:pt x="153" y="393"/>
                    <a:pt x="0" y="641"/>
                    <a:pt x="0" y="909"/>
                  </a:cubicBezTo>
                  <a:lnTo>
                    <a:pt x="0" y="2326"/>
                  </a:lnTo>
                  <a:cubicBezTo>
                    <a:pt x="0" y="2450"/>
                    <a:pt x="105" y="2565"/>
                    <a:pt x="239" y="2565"/>
                  </a:cubicBezTo>
                  <a:lnTo>
                    <a:pt x="4048" y="2565"/>
                  </a:lnTo>
                  <a:cubicBezTo>
                    <a:pt x="4182" y="2565"/>
                    <a:pt x="4288" y="2450"/>
                    <a:pt x="4288" y="2326"/>
                  </a:cubicBezTo>
                  <a:lnTo>
                    <a:pt x="4288" y="909"/>
                  </a:lnTo>
                  <a:cubicBezTo>
                    <a:pt x="4288" y="641"/>
                    <a:pt x="4134" y="393"/>
                    <a:pt x="3895" y="278"/>
                  </a:cubicBezTo>
                  <a:lnTo>
                    <a:pt x="3350" y="0"/>
                  </a:lnTo>
                  <a:cubicBezTo>
                    <a:pt x="3067" y="436"/>
                    <a:pt x="2608" y="653"/>
                    <a:pt x="2149" y="653"/>
                  </a:cubicBezTo>
                  <a:cubicBezTo>
                    <a:pt x="1689" y="653"/>
                    <a:pt x="1230" y="436"/>
                    <a:pt x="9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3"/>
            <p:cNvSpPr/>
            <p:nvPr/>
          </p:nvSpPr>
          <p:spPr>
            <a:xfrm>
              <a:off x="6035327" y="3492358"/>
              <a:ext cx="87735" cy="87735"/>
            </a:xfrm>
            <a:custGeom>
              <a:rect b="b" l="l" r="r" t="t"/>
              <a:pathLst>
                <a:path extrusionOk="0" h="3341" w="3341">
                  <a:moveTo>
                    <a:pt x="1675" y="1"/>
                  </a:moveTo>
                  <a:cubicBezTo>
                    <a:pt x="747" y="1"/>
                    <a:pt x="1" y="747"/>
                    <a:pt x="1" y="1676"/>
                  </a:cubicBezTo>
                  <a:cubicBezTo>
                    <a:pt x="1" y="2595"/>
                    <a:pt x="747" y="3341"/>
                    <a:pt x="1675" y="3341"/>
                  </a:cubicBezTo>
                  <a:cubicBezTo>
                    <a:pt x="2594" y="3341"/>
                    <a:pt x="3341" y="2595"/>
                    <a:pt x="3341" y="1676"/>
                  </a:cubicBezTo>
                  <a:cubicBezTo>
                    <a:pt x="3341" y="747"/>
                    <a:pt x="2594" y="1"/>
                    <a:pt x="16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3"/>
            <p:cNvSpPr/>
            <p:nvPr/>
          </p:nvSpPr>
          <p:spPr>
            <a:xfrm>
              <a:off x="6051424" y="3492358"/>
              <a:ext cx="73397" cy="78964"/>
            </a:xfrm>
            <a:custGeom>
              <a:rect b="b" l="l" r="r" t="t"/>
              <a:pathLst>
                <a:path extrusionOk="0" h="3007" w="2795">
                  <a:moveTo>
                    <a:pt x="1072" y="1"/>
                  </a:moveTo>
                  <a:cubicBezTo>
                    <a:pt x="268" y="1"/>
                    <a:pt x="0" y="1102"/>
                    <a:pt x="718" y="1456"/>
                  </a:cubicBezTo>
                  <a:cubicBezTo>
                    <a:pt x="737" y="1465"/>
                    <a:pt x="766" y="1475"/>
                    <a:pt x="785" y="1484"/>
                  </a:cubicBezTo>
                  <a:lnTo>
                    <a:pt x="1617" y="2987"/>
                  </a:lnTo>
                  <a:cubicBezTo>
                    <a:pt x="1617" y="2987"/>
                    <a:pt x="1838" y="3006"/>
                    <a:pt x="2058" y="3006"/>
                  </a:cubicBezTo>
                  <a:cubicBezTo>
                    <a:pt x="2546" y="2642"/>
                    <a:pt x="2795" y="2039"/>
                    <a:pt x="2708" y="1446"/>
                  </a:cubicBezTo>
                  <a:cubicBezTo>
                    <a:pt x="2613" y="757"/>
                    <a:pt x="2106" y="202"/>
                    <a:pt x="1426" y="49"/>
                  </a:cubicBezTo>
                  <a:cubicBezTo>
                    <a:pt x="1311" y="20"/>
                    <a:pt x="118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3"/>
            <p:cNvSpPr/>
            <p:nvPr/>
          </p:nvSpPr>
          <p:spPr>
            <a:xfrm>
              <a:off x="6041603" y="3531118"/>
              <a:ext cx="75182" cy="61553"/>
            </a:xfrm>
            <a:custGeom>
              <a:rect b="b" l="l" r="r" t="t"/>
              <a:pathLst>
                <a:path extrusionOk="0" h="2344" w="2863">
                  <a:moveTo>
                    <a:pt x="1103" y="1"/>
                  </a:moveTo>
                  <a:cubicBezTo>
                    <a:pt x="1015" y="1"/>
                    <a:pt x="930" y="54"/>
                    <a:pt x="891" y="133"/>
                  </a:cubicBezTo>
                  <a:cubicBezTo>
                    <a:pt x="814" y="305"/>
                    <a:pt x="699" y="449"/>
                    <a:pt x="565" y="563"/>
                  </a:cubicBezTo>
                  <a:cubicBezTo>
                    <a:pt x="431" y="678"/>
                    <a:pt x="298" y="774"/>
                    <a:pt x="144" y="851"/>
                  </a:cubicBezTo>
                  <a:cubicBezTo>
                    <a:pt x="49" y="898"/>
                    <a:pt x="1" y="994"/>
                    <a:pt x="10" y="1099"/>
                  </a:cubicBezTo>
                  <a:cubicBezTo>
                    <a:pt x="106" y="1808"/>
                    <a:pt x="719" y="2344"/>
                    <a:pt x="1436" y="2344"/>
                  </a:cubicBezTo>
                  <a:cubicBezTo>
                    <a:pt x="2173" y="2344"/>
                    <a:pt x="2795" y="1769"/>
                    <a:pt x="2862" y="1023"/>
                  </a:cubicBezTo>
                  <a:cubicBezTo>
                    <a:pt x="2862" y="956"/>
                    <a:pt x="2834" y="879"/>
                    <a:pt x="2776" y="831"/>
                  </a:cubicBezTo>
                  <a:cubicBezTo>
                    <a:pt x="2307" y="439"/>
                    <a:pt x="1752" y="161"/>
                    <a:pt x="1159" y="8"/>
                  </a:cubicBezTo>
                  <a:cubicBezTo>
                    <a:pt x="1140" y="3"/>
                    <a:pt x="1122" y="1"/>
                    <a:pt x="1103"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3"/>
            <p:cNvSpPr/>
            <p:nvPr/>
          </p:nvSpPr>
          <p:spPr>
            <a:xfrm>
              <a:off x="6041603" y="3531118"/>
              <a:ext cx="74920" cy="61054"/>
            </a:xfrm>
            <a:custGeom>
              <a:rect b="b" l="l" r="r" t="t"/>
              <a:pathLst>
                <a:path extrusionOk="0" h="2325" w="2853">
                  <a:moveTo>
                    <a:pt x="1100" y="1"/>
                  </a:moveTo>
                  <a:cubicBezTo>
                    <a:pt x="1009" y="1"/>
                    <a:pt x="930" y="54"/>
                    <a:pt x="891" y="133"/>
                  </a:cubicBezTo>
                  <a:cubicBezTo>
                    <a:pt x="833" y="248"/>
                    <a:pt x="757" y="362"/>
                    <a:pt x="671" y="458"/>
                  </a:cubicBezTo>
                  <a:cubicBezTo>
                    <a:pt x="632" y="496"/>
                    <a:pt x="604" y="535"/>
                    <a:pt x="565" y="563"/>
                  </a:cubicBezTo>
                  <a:cubicBezTo>
                    <a:pt x="431" y="678"/>
                    <a:pt x="298" y="774"/>
                    <a:pt x="144" y="851"/>
                  </a:cubicBezTo>
                  <a:cubicBezTo>
                    <a:pt x="49" y="898"/>
                    <a:pt x="1" y="994"/>
                    <a:pt x="10" y="1099"/>
                  </a:cubicBezTo>
                  <a:cubicBezTo>
                    <a:pt x="97" y="1731"/>
                    <a:pt x="585" y="2229"/>
                    <a:pt x="1207" y="2324"/>
                  </a:cubicBezTo>
                  <a:cubicBezTo>
                    <a:pt x="881" y="2123"/>
                    <a:pt x="690" y="1769"/>
                    <a:pt x="709" y="1386"/>
                  </a:cubicBezTo>
                  <a:lnTo>
                    <a:pt x="709" y="1052"/>
                  </a:lnTo>
                  <a:cubicBezTo>
                    <a:pt x="766" y="1013"/>
                    <a:pt x="824" y="965"/>
                    <a:pt x="872" y="918"/>
                  </a:cubicBezTo>
                  <a:cubicBezTo>
                    <a:pt x="1006" y="803"/>
                    <a:pt x="1121" y="669"/>
                    <a:pt x="1216" y="516"/>
                  </a:cubicBezTo>
                  <a:cubicBezTo>
                    <a:pt x="1666" y="659"/>
                    <a:pt x="2097" y="889"/>
                    <a:pt x="2460" y="1195"/>
                  </a:cubicBezTo>
                  <a:cubicBezTo>
                    <a:pt x="2508" y="1233"/>
                    <a:pt x="2614" y="1339"/>
                    <a:pt x="2747" y="1463"/>
                  </a:cubicBezTo>
                  <a:cubicBezTo>
                    <a:pt x="2805" y="1319"/>
                    <a:pt x="2843" y="1176"/>
                    <a:pt x="2853" y="1023"/>
                  </a:cubicBezTo>
                  <a:cubicBezTo>
                    <a:pt x="2853" y="956"/>
                    <a:pt x="2834" y="879"/>
                    <a:pt x="2776" y="831"/>
                  </a:cubicBezTo>
                  <a:cubicBezTo>
                    <a:pt x="2307" y="439"/>
                    <a:pt x="1752" y="161"/>
                    <a:pt x="1159" y="8"/>
                  </a:cubicBezTo>
                  <a:cubicBezTo>
                    <a:pt x="1139" y="3"/>
                    <a:pt x="1119" y="1"/>
                    <a:pt x="1100" y="1"/>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3"/>
            <p:cNvSpPr/>
            <p:nvPr/>
          </p:nvSpPr>
          <p:spPr>
            <a:xfrm>
              <a:off x="6110483" y="3625811"/>
              <a:ext cx="25157" cy="54568"/>
            </a:xfrm>
            <a:custGeom>
              <a:rect b="b" l="l" r="r" t="t"/>
              <a:pathLst>
                <a:path extrusionOk="0" h="2078" w="958">
                  <a:moveTo>
                    <a:pt x="814" y="1"/>
                  </a:moveTo>
                  <a:lnTo>
                    <a:pt x="182" y="498"/>
                  </a:lnTo>
                  <a:cubicBezTo>
                    <a:pt x="67" y="594"/>
                    <a:pt x="0" y="728"/>
                    <a:pt x="0" y="872"/>
                  </a:cubicBezTo>
                  <a:lnTo>
                    <a:pt x="0" y="2078"/>
                  </a:lnTo>
                  <a:lnTo>
                    <a:pt x="718" y="2078"/>
                  </a:lnTo>
                  <a:cubicBezTo>
                    <a:pt x="852" y="2078"/>
                    <a:pt x="957" y="1972"/>
                    <a:pt x="957" y="1838"/>
                  </a:cubicBezTo>
                  <a:lnTo>
                    <a:pt x="957" y="431"/>
                  </a:lnTo>
                  <a:cubicBezTo>
                    <a:pt x="957" y="278"/>
                    <a:pt x="900" y="125"/>
                    <a:pt x="814"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3"/>
            <p:cNvSpPr/>
            <p:nvPr/>
          </p:nvSpPr>
          <p:spPr>
            <a:xfrm>
              <a:off x="5759886" y="3498660"/>
              <a:ext cx="31197" cy="68880"/>
            </a:xfrm>
            <a:custGeom>
              <a:rect b="b" l="l" r="r" t="t"/>
              <a:pathLst>
                <a:path extrusionOk="0" h="2623" w="1188">
                  <a:moveTo>
                    <a:pt x="709" y="0"/>
                  </a:moveTo>
                  <a:cubicBezTo>
                    <a:pt x="316" y="0"/>
                    <a:pt x="1" y="326"/>
                    <a:pt x="1" y="718"/>
                  </a:cubicBezTo>
                  <a:lnTo>
                    <a:pt x="1" y="890"/>
                  </a:lnTo>
                  <a:cubicBezTo>
                    <a:pt x="1" y="1091"/>
                    <a:pt x="29" y="1292"/>
                    <a:pt x="96" y="1484"/>
                  </a:cubicBezTo>
                  <a:lnTo>
                    <a:pt x="469" y="2622"/>
                  </a:lnTo>
                  <a:lnTo>
                    <a:pt x="1187" y="2622"/>
                  </a:lnTo>
                  <a:lnTo>
                    <a:pt x="11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3"/>
            <p:cNvSpPr/>
            <p:nvPr/>
          </p:nvSpPr>
          <p:spPr>
            <a:xfrm>
              <a:off x="5772202" y="3492121"/>
              <a:ext cx="75419" cy="75681"/>
            </a:xfrm>
            <a:custGeom>
              <a:rect b="b" l="l" r="r" t="t"/>
              <a:pathLst>
                <a:path extrusionOk="0" h="2882" w="2872">
                  <a:moveTo>
                    <a:pt x="718" y="0"/>
                  </a:moveTo>
                  <a:cubicBezTo>
                    <a:pt x="326" y="0"/>
                    <a:pt x="0" y="326"/>
                    <a:pt x="0" y="718"/>
                  </a:cubicBezTo>
                  <a:cubicBezTo>
                    <a:pt x="0" y="986"/>
                    <a:pt x="221" y="1197"/>
                    <a:pt x="479" y="1197"/>
                  </a:cubicBezTo>
                  <a:lnTo>
                    <a:pt x="2393" y="2881"/>
                  </a:lnTo>
                  <a:lnTo>
                    <a:pt x="2795" y="1465"/>
                  </a:lnTo>
                  <a:cubicBezTo>
                    <a:pt x="2843" y="1292"/>
                    <a:pt x="2872" y="1120"/>
                    <a:pt x="2872" y="938"/>
                  </a:cubicBezTo>
                  <a:lnTo>
                    <a:pt x="2872" y="479"/>
                  </a:lnTo>
                  <a:cubicBezTo>
                    <a:pt x="2872" y="221"/>
                    <a:pt x="2661" y="0"/>
                    <a:pt x="23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3"/>
            <p:cNvSpPr/>
            <p:nvPr/>
          </p:nvSpPr>
          <p:spPr>
            <a:xfrm>
              <a:off x="5784754" y="3586369"/>
              <a:ext cx="37736" cy="27652"/>
            </a:xfrm>
            <a:custGeom>
              <a:rect b="b" l="l" r="r" t="t"/>
              <a:pathLst>
                <a:path extrusionOk="0" h="1053" w="1437">
                  <a:moveTo>
                    <a:pt x="1" y="0"/>
                  </a:moveTo>
                  <a:lnTo>
                    <a:pt x="1" y="1053"/>
                  </a:lnTo>
                  <a:lnTo>
                    <a:pt x="1437" y="1053"/>
                  </a:lnTo>
                  <a:lnTo>
                    <a:pt x="1437"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3"/>
            <p:cNvSpPr/>
            <p:nvPr/>
          </p:nvSpPr>
          <p:spPr>
            <a:xfrm>
              <a:off x="5785017" y="3586369"/>
              <a:ext cx="37736" cy="15362"/>
            </a:xfrm>
            <a:custGeom>
              <a:rect b="b" l="l" r="r" t="t"/>
              <a:pathLst>
                <a:path extrusionOk="0" h="585" w="1437">
                  <a:moveTo>
                    <a:pt x="1" y="0"/>
                  </a:moveTo>
                  <a:lnTo>
                    <a:pt x="1" y="440"/>
                  </a:lnTo>
                  <a:cubicBezTo>
                    <a:pt x="230" y="536"/>
                    <a:pt x="472" y="584"/>
                    <a:pt x="715" y="584"/>
                  </a:cubicBezTo>
                  <a:cubicBezTo>
                    <a:pt x="958" y="584"/>
                    <a:pt x="1202" y="536"/>
                    <a:pt x="1436" y="440"/>
                  </a:cubicBezTo>
                  <a:lnTo>
                    <a:pt x="1436"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3"/>
            <p:cNvSpPr/>
            <p:nvPr/>
          </p:nvSpPr>
          <p:spPr>
            <a:xfrm>
              <a:off x="5741031" y="3601704"/>
              <a:ext cx="125444" cy="78675"/>
            </a:xfrm>
            <a:custGeom>
              <a:rect b="b" l="l" r="r" t="t"/>
              <a:pathLst>
                <a:path extrusionOk="0" h="2996" w="4777">
                  <a:moveTo>
                    <a:pt x="1676" y="0"/>
                  </a:moveTo>
                  <a:lnTo>
                    <a:pt x="518" y="325"/>
                  </a:lnTo>
                  <a:cubicBezTo>
                    <a:pt x="211" y="412"/>
                    <a:pt x="1" y="689"/>
                    <a:pt x="1" y="1014"/>
                  </a:cubicBezTo>
                  <a:lnTo>
                    <a:pt x="1" y="2756"/>
                  </a:lnTo>
                  <a:cubicBezTo>
                    <a:pt x="1" y="2890"/>
                    <a:pt x="106" y="2996"/>
                    <a:pt x="240" y="2996"/>
                  </a:cubicBezTo>
                  <a:lnTo>
                    <a:pt x="4537" y="2996"/>
                  </a:lnTo>
                  <a:cubicBezTo>
                    <a:pt x="4661" y="2996"/>
                    <a:pt x="4776" y="2890"/>
                    <a:pt x="4776" y="2756"/>
                  </a:cubicBezTo>
                  <a:lnTo>
                    <a:pt x="4776" y="1014"/>
                  </a:lnTo>
                  <a:cubicBezTo>
                    <a:pt x="4767" y="689"/>
                    <a:pt x="4556" y="412"/>
                    <a:pt x="4250" y="325"/>
                  </a:cubicBezTo>
                  <a:lnTo>
                    <a:pt x="3111" y="0"/>
                  </a:lnTo>
                  <a:lnTo>
                    <a:pt x="2393" y="479"/>
                  </a:lnTo>
                  <a:lnTo>
                    <a:pt x="16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3"/>
            <p:cNvSpPr/>
            <p:nvPr/>
          </p:nvSpPr>
          <p:spPr>
            <a:xfrm>
              <a:off x="5797332" y="3614257"/>
              <a:ext cx="12579" cy="66123"/>
            </a:xfrm>
            <a:custGeom>
              <a:rect b="b" l="l" r="r" t="t"/>
              <a:pathLst>
                <a:path extrusionOk="0" h="2518" w="479">
                  <a:moveTo>
                    <a:pt x="125" y="1"/>
                  </a:moveTo>
                  <a:lnTo>
                    <a:pt x="0" y="2518"/>
                  </a:lnTo>
                  <a:lnTo>
                    <a:pt x="479" y="2518"/>
                  </a:lnTo>
                  <a:lnTo>
                    <a:pt x="36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3"/>
            <p:cNvSpPr/>
            <p:nvPr/>
          </p:nvSpPr>
          <p:spPr>
            <a:xfrm>
              <a:off x="5766162" y="3523791"/>
              <a:ext cx="75182" cy="68880"/>
            </a:xfrm>
            <a:custGeom>
              <a:rect b="b" l="l" r="r" t="t"/>
              <a:pathLst>
                <a:path extrusionOk="0" h="2623" w="2863">
                  <a:moveTo>
                    <a:pt x="910" y="0"/>
                  </a:moveTo>
                  <a:cubicBezTo>
                    <a:pt x="786" y="0"/>
                    <a:pt x="661" y="48"/>
                    <a:pt x="565" y="134"/>
                  </a:cubicBezTo>
                  <a:lnTo>
                    <a:pt x="135" y="574"/>
                  </a:lnTo>
                  <a:cubicBezTo>
                    <a:pt x="49" y="661"/>
                    <a:pt x="1" y="785"/>
                    <a:pt x="1" y="909"/>
                  </a:cubicBezTo>
                  <a:lnTo>
                    <a:pt x="1" y="1187"/>
                  </a:lnTo>
                  <a:cubicBezTo>
                    <a:pt x="1" y="1981"/>
                    <a:pt x="642" y="2623"/>
                    <a:pt x="1436" y="2623"/>
                  </a:cubicBezTo>
                  <a:cubicBezTo>
                    <a:pt x="2221" y="2623"/>
                    <a:pt x="2862" y="1981"/>
                    <a:pt x="2862" y="1187"/>
                  </a:cubicBezTo>
                  <a:lnTo>
                    <a:pt x="2862" y="881"/>
                  </a:lnTo>
                  <a:cubicBezTo>
                    <a:pt x="2862" y="756"/>
                    <a:pt x="2805" y="632"/>
                    <a:pt x="2719" y="546"/>
                  </a:cubicBezTo>
                  <a:cubicBezTo>
                    <a:pt x="2345" y="182"/>
                    <a:pt x="1676" y="19"/>
                    <a:pt x="910"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3"/>
            <p:cNvSpPr/>
            <p:nvPr/>
          </p:nvSpPr>
          <p:spPr>
            <a:xfrm>
              <a:off x="5766162" y="3523791"/>
              <a:ext cx="74920" cy="67383"/>
            </a:xfrm>
            <a:custGeom>
              <a:rect b="b" l="l" r="r" t="t"/>
              <a:pathLst>
                <a:path extrusionOk="0" h="2566" w="2853">
                  <a:moveTo>
                    <a:pt x="920" y="0"/>
                  </a:moveTo>
                  <a:cubicBezTo>
                    <a:pt x="786" y="0"/>
                    <a:pt x="661" y="48"/>
                    <a:pt x="575" y="144"/>
                  </a:cubicBezTo>
                  <a:lnTo>
                    <a:pt x="144" y="574"/>
                  </a:lnTo>
                  <a:cubicBezTo>
                    <a:pt x="49" y="661"/>
                    <a:pt x="1" y="785"/>
                    <a:pt x="1" y="909"/>
                  </a:cubicBezTo>
                  <a:lnTo>
                    <a:pt x="1" y="1187"/>
                  </a:lnTo>
                  <a:cubicBezTo>
                    <a:pt x="1" y="1828"/>
                    <a:pt x="422" y="2383"/>
                    <a:pt x="1034" y="2565"/>
                  </a:cubicBezTo>
                  <a:cubicBezTo>
                    <a:pt x="824" y="2307"/>
                    <a:pt x="719" y="1991"/>
                    <a:pt x="719" y="1665"/>
                  </a:cubicBezTo>
                  <a:lnTo>
                    <a:pt x="719" y="976"/>
                  </a:lnTo>
                  <a:cubicBezTo>
                    <a:pt x="709" y="710"/>
                    <a:pt x="929" y="497"/>
                    <a:pt x="1184" y="497"/>
                  </a:cubicBezTo>
                  <a:cubicBezTo>
                    <a:pt x="1194" y="497"/>
                    <a:pt x="1205" y="497"/>
                    <a:pt x="1216" y="498"/>
                  </a:cubicBezTo>
                  <a:cubicBezTo>
                    <a:pt x="1695" y="527"/>
                    <a:pt x="2412" y="603"/>
                    <a:pt x="2853" y="814"/>
                  </a:cubicBezTo>
                  <a:cubicBezTo>
                    <a:pt x="2843" y="718"/>
                    <a:pt x="2795" y="622"/>
                    <a:pt x="2728" y="546"/>
                  </a:cubicBezTo>
                  <a:cubicBezTo>
                    <a:pt x="2355" y="192"/>
                    <a:pt x="1685" y="29"/>
                    <a:pt x="920"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3"/>
            <p:cNvSpPr/>
            <p:nvPr/>
          </p:nvSpPr>
          <p:spPr>
            <a:xfrm>
              <a:off x="5797595" y="3614257"/>
              <a:ext cx="12579" cy="12605"/>
            </a:xfrm>
            <a:custGeom>
              <a:rect b="b" l="l" r="r" t="t"/>
              <a:pathLst>
                <a:path extrusionOk="0" h="480" w="479">
                  <a:moveTo>
                    <a:pt x="0" y="1"/>
                  </a:moveTo>
                  <a:lnTo>
                    <a:pt x="0" y="355"/>
                  </a:lnTo>
                  <a:cubicBezTo>
                    <a:pt x="0" y="422"/>
                    <a:pt x="48" y="479"/>
                    <a:pt x="115" y="479"/>
                  </a:cubicBezTo>
                  <a:lnTo>
                    <a:pt x="354" y="479"/>
                  </a:lnTo>
                  <a:cubicBezTo>
                    <a:pt x="421" y="479"/>
                    <a:pt x="479" y="422"/>
                    <a:pt x="479" y="355"/>
                  </a:cubicBezTo>
                  <a:lnTo>
                    <a:pt x="479" y="1"/>
                  </a:ln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3"/>
            <p:cNvSpPr/>
            <p:nvPr/>
          </p:nvSpPr>
          <p:spPr>
            <a:xfrm>
              <a:off x="5778241" y="3596715"/>
              <a:ext cx="25656" cy="26286"/>
            </a:xfrm>
            <a:custGeom>
              <a:rect b="b" l="l" r="r" t="t"/>
              <a:pathLst>
                <a:path extrusionOk="0" h="1001" w="977">
                  <a:moveTo>
                    <a:pt x="216" y="1"/>
                  </a:moveTo>
                  <a:cubicBezTo>
                    <a:pt x="187" y="1"/>
                    <a:pt x="160" y="15"/>
                    <a:pt x="144" y="46"/>
                  </a:cubicBezTo>
                  <a:lnTo>
                    <a:pt x="0" y="267"/>
                  </a:lnTo>
                  <a:lnTo>
                    <a:pt x="354" y="927"/>
                  </a:lnTo>
                  <a:cubicBezTo>
                    <a:pt x="378" y="975"/>
                    <a:pt x="430" y="1001"/>
                    <a:pt x="481" y="1001"/>
                  </a:cubicBezTo>
                  <a:cubicBezTo>
                    <a:pt x="511" y="1001"/>
                    <a:pt x="540" y="992"/>
                    <a:pt x="565" y="975"/>
                  </a:cubicBezTo>
                  <a:lnTo>
                    <a:pt x="976" y="669"/>
                  </a:lnTo>
                  <a:lnTo>
                    <a:pt x="287" y="27"/>
                  </a:lnTo>
                  <a:cubicBezTo>
                    <a:pt x="266" y="10"/>
                    <a:pt x="240" y="1"/>
                    <a:pt x="216"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3"/>
            <p:cNvSpPr/>
            <p:nvPr/>
          </p:nvSpPr>
          <p:spPr>
            <a:xfrm>
              <a:off x="5803871" y="3596715"/>
              <a:ext cx="25656" cy="26286"/>
            </a:xfrm>
            <a:custGeom>
              <a:rect b="b" l="l" r="r" t="t"/>
              <a:pathLst>
                <a:path extrusionOk="0" h="1001" w="977">
                  <a:moveTo>
                    <a:pt x="751" y="1"/>
                  </a:moveTo>
                  <a:cubicBezTo>
                    <a:pt x="727" y="1"/>
                    <a:pt x="701" y="10"/>
                    <a:pt x="680" y="27"/>
                  </a:cubicBezTo>
                  <a:lnTo>
                    <a:pt x="0" y="669"/>
                  </a:lnTo>
                  <a:lnTo>
                    <a:pt x="402" y="975"/>
                  </a:lnTo>
                  <a:cubicBezTo>
                    <a:pt x="427" y="992"/>
                    <a:pt x="457" y="1001"/>
                    <a:pt x="486" y="1001"/>
                  </a:cubicBezTo>
                  <a:cubicBezTo>
                    <a:pt x="537" y="1001"/>
                    <a:pt x="589" y="975"/>
                    <a:pt x="613" y="927"/>
                  </a:cubicBezTo>
                  <a:lnTo>
                    <a:pt x="976" y="267"/>
                  </a:lnTo>
                  <a:lnTo>
                    <a:pt x="823" y="46"/>
                  </a:lnTo>
                  <a:cubicBezTo>
                    <a:pt x="808" y="15"/>
                    <a:pt x="780" y="1"/>
                    <a:pt x="751"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3"/>
            <p:cNvSpPr/>
            <p:nvPr/>
          </p:nvSpPr>
          <p:spPr>
            <a:xfrm>
              <a:off x="5847857" y="3386057"/>
              <a:ext cx="187234" cy="219192"/>
            </a:xfrm>
            <a:custGeom>
              <a:rect b="b" l="l" r="r" t="t"/>
              <a:pathLst>
                <a:path extrusionOk="0" h="8347" w="7130">
                  <a:moveTo>
                    <a:pt x="3560" y="1"/>
                  </a:moveTo>
                  <a:cubicBezTo>
                    <a:pt x="1847" y="1"/>
                    <a:pt x="603" y="1178"/>
                    <a:pt x="459" y="3102"/>
                  </a:cubicBezTo>
                  <a:cubicBezTo>
                    <a:pt x="287" y="5456"/>
                    <a:pt x="86" y="6776"/>
                    <a:pt x="19" y="7226"/>
                  </a:cubicBezTo>
                  <a:cubicBezTo>
                    <a:pt x="0" y="7322"/>
                    <a:pt x="48" y="7427"/>
                    <a:pt x="144" y="7475"/>
                  </a:cubicBezTo>
                  <a:cubicBezTo>
                    <a:pt x="603" y="7705"/>
                    <a:pt x="2000" y="8346"/>
                    <a:pt x="3560" y="8346"/>
                  </a:cubicBezTo>
                  <a:cubicBezTo>
                    <a:pt x="5120" y="8346"/>
                    <a:pt x="6527" y="7705"/>
                    <a:pt x="6986" y="7475"/>
                  </a:cubicBezTo>
                  <a:cubicBezTo>
                    <a:pt x="7073" y="7427"/>
                    <a:pt x="7130" y="7322"/>
                    <a:pt x="7111" y="7226"/>
                  </a:cubicBezTo>
                  <a:cubicBezTo>
                    <a:pt x="7034" y="6776"/>
                    <a:pt x="6833" y="5456"/>
                    <a:pt x="6661" y="3102"/>
                  </a:cubicBezTo>
                  <a:cubicBezTo>
                    <a:pt x="6517" y="1187"/>
                    <a:pt x="5273" y="1"/>
                    <a:pt x="3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3"/>
            <p:cNvSpPr/>
            <p:nvPr/>
          </p:nvSpPr>
          <p:spPr>
            <a:xfrm>
              <a:off x="5891816" y="3386057"/>
              <a:ext cx="143275" cy="219192"/>
            </a:xfrm>
            <a:custGeom>
              <a:rect b="b" l="l" r="r" t="t"/>
              <a:pathLst>
                <a:path extrusionOk="0" h="8347" w="5456">
                  <a:moveTo>
                    <a:pt x="1886" y="1"/>
                  </a:moveTo>
                  <a:cubicBezTo>
                    <a:pt x="1771" y="1"/>
                    <a:pt x="1657" y="1"/>
                    <a:pt x="1542" y="20"/>
                  </a:cubicBezTo>
                  <a:cubicBezTo>
                    <a:pt x="202" y="154"/>
                    <a:pt x="1" y="2030"/>
                    <a:pt x="1283" y="2422"/>
                  </a:cubicBezTo>
                  <a:lnTo>
                    <a:pt x="1312" y="2432"/>
                  </a:lnTo>
                  <a:lnTo>
                    <a:pt x="1791" y="8346"/>
                  </a:lnTo>
                  <a:cubicBezTo>
                    <a:pt x="1824" y="8347"/>
                    <a:pt x="1858" y="8347"/>
                    <a:pt x="1892" y="8347"/>
                  </a:cubicBezTo>
                  <a:cubicBezTo>
                    <a:pt x="3450" y="8347"/>
                    <a:pt x="4853" y="7709"/>
                    <a:pt x="5312" y="7475"/>
                  </a:cubicBezTo>
                  <a:cubicBezTo>
                    <a:pt x="5399" y="7427"/>
                    <a:pt x="5456" y="7322"/>
                    <a:pt x="5437" y="7226"/>
                  </a:cubicBezTo>
                  <a:cubicBezTo>
                    <a:pt x="5360" y="6776"/>
                    <a:pt x="5169" y="5456"/>
                    <a:pt x="4987" y="3102"/>
                  </a:cubicBezTo>
                  <a:cubicBezTo>
                    <a:pt x="4853" y="1187"/>
                    <a:pt x="3599" y="1"/>
                    <a:pt x="18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3"/>
            <p:cNvSpPr/>
            <p:nvPr/>
          </p:nvSpPr>
          <p:spPr>
            <a:xfrm>
              <a:off x="5835042" y="3555198"/>
              <a:ext cx="212890" cy="125181"/>
            </a:xfrm>
            <a:custGeom>
              <a:rect b="b" l="l" r="r" t="t"/>
              <a:pathLst>
                <a:path extrusionOk="0" h="4767" w="8107">
                  <a:moveTo>
                    <a:pt x="2862" y="1"/>
                  </a:moveTo>
                  <a:lnTo>
                    <a:pt x="2862" y="1044"/>
                  </a:lnTo>
                  <a:cubicBezTo>
                    <a:pt x="2862" y="1235"/>
                    <a:pt x="2747" y="1407"/>
                    <a:pt x="2574" y="1484"/>
                  </a:cubicBezTo>
                  <a:lnTo>
                    <a:pt x="565" y="2374"/>
                  </a:lnTo>
                  <a:cubicBezTo>
                    <a:pt x="220" y="2527"/>
                    <a:pt x="0" y="2862"/>
                    <a:pt x="0" y="3245"/>
                  </a:cubicBezTo>
                  <a:lnTo>
                    <a:pt x="0" y="4527"/>
                  </a:lnTo>
                  <a:cubicBezTo>
                    <a:pt x="0" y="4661"/>
                    <a:pt x="105" y="4767"/>
                    <a:pt x="239" y="4767"/>
                  </a:cubicBezTo>
                  <a:lnTo>
                    <a:pt x="7867" y="4767"/>
                  </a:lnTo>
                  <a:cubicBezTo>
                    <a:pt x="8001" y="4767"/>
                    <a:pt x="8106" y="4652"/>
                    <a:pt x="8106" y="4527"/>
                  </a:cubicBezTo>
                  <a:lnTo>
                    <a:pt x="8106" y="3235"/>
                  </a:lnTo>
                  <a:cubicBezTo>
                    <a:pt x="8106" y="2862"/>
                    <a:pt x="7886" y="2518"/>
                    <a:pt x="7541" y="2364"/>
                  </a:cubicBezTo>
                  <a:lnTo>
                    <a:pt x="5532" y="1484"/>
                  </a:lnTo>
                  <a:cubicBezTo>
                    <a:pt x="5359" y="1407"/>
                    <a:pt x="5245" y="1235"/>
                    <a:pt x="5245" y="1053"/>
                  </a:cubicBezTo>
                  <a:lnTo>
                    <a:pt x="5245" y="1"/>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3"/>
            <p:cNvSpPr/>
            <p:nvPr/>
          </p:nvSpPr>
          <p:spPr>
            <a:xfrm>
              <a:off x="5835042" y="3600181"/>
              <a:ext cx="212890" cy="80198"/>
            </a:xfrm>
            <a:custGeom>
              <a:rect b="b" l="l" r="r" t="t"/>
              <a:pathLst>
                <a:path extrusionOk="0" h="3054" w="8107">
                  <a:moveTo>
                    <a:pt x="2048" y="1"/>
                  </a:moveTo>
                  <a:lnTo>
                    <a:pt x="565" y="651"/>
                  </a:lnTo>
                  <a:cubicBezTo>
                    <a:pt x="220" y="805"/>
                    <a:pt x="0" y="1149"/>
                    <a:pt x="0" y="1522"/>
                  </a:cubicBezTo>
                  <a:lnTo>
                    <a:pt x="0" y="2814"/>
                  </a:lnTo>
                  <a:cubicBezTo>
                    <a:pt x="0" y="2939"/>
                    <a:pt x="105" y="3054"/>
                    <a:pt x="239" y="3054"/>
                  </a:cubicBezTo>
                  <a:lnTo>
                    <a:pt x="7867" y="3054"/>
                  </a:lnTo>
                  <a:cubicBezTo>
                    <a:pt x="8001" y="3054"/>
                    <a:pt x="8106" y="2939"/>
                    <a:pt x="8106" y="2814"/>
                  </a:cubicBezTo>
                  <a:lnTo>
                    <a:pt x="8106" y="1532"/>
                  </a:lnTo>
                  <a:cubicBezTo>
                    <a:pt x="8106" y="1149"/>
                    <a:pt x="7886" y="805"/>
                    <a:pt x="7541" y="651"/>
                  </a:cubicBezTo>
                  <a:lnTo>
                    <a:pt x="6058" y="1"/>
                  </a:lnTo>
                  <a:cubicBezTo>
                    <a:pt x="5709" y="919"/>
                    <a:pt x="4883" y="1379"/>
                    <a:pt x="4057" y="1379"/>
                  </a:cubicBezTo>
                  <a:cubicBezTo>
                    <a:pt x="3230" y="1379"/>
                    <a:pt x="2402" y="919"/>
                    <a:pt x="2048" y="1"/>
                  </a:cubicBezTo>
                  <a:close/>
                </a:path>
              </a:pathLst>
            </a:custGeom>
            <a:solidFill>
              <a:srgbClr val="819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3"/>
            <p:cNvSpPr/>
            <p:nvPr/>
          </p:nvSpPr>
          <p:spPr>
            <a:xfrm>
              <a:off x="5910172" y="3555198"/>
              <a:ext cx="62604" cy="25105"/>
            </a:xfrm>
            <a:custGeom>
              <a:rect b="b" l="l" r="r" t="t"/>
              <a:pathLst>
                <a:path extrusionOk="0" h="956" w="2384">
                  <a:moveTo>
                    <a:pt x="1" y="1"/>
                  </a:moveTo>
                  <a:lnTo>
                    <a:pt x="1" y="690"/>
                  </a:lnTo>
                  <a:cubicBezTo>
                    <a:pt x="379" y="867"/>
                    <a:pt x="785" y="955"/>
                    <a:pt x="1192" y="955"/>
                  </a:cubicBezTo>
                  <a:cubicBezTo>
                    <a:pt x="1599" y="955"/>
                    <a:pt x="2006" y="867"/>
                    <a:pt x="2384" y="690"/>
                  </a:cubicBezTo>
                  <a:lnTo>
                    <a:pt x="2384" y="1"/>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3"/>
            <p:cNvSpPr/>
            <p:nvPr/>
          </p:nvSpPr>
          <p:spPr>
            <a:xfrm>
              <a:off x="5878765" y="3449764"/>
              <a:ext cx="125418" cy="117907"/>
            </a:xfrm>
            <a:custGeom>
              <a:rect b="b" l="l" r="r" t="t"/>
              <a:pathLst>
                <a:path extrusionOk="0" h="4490" w="4776">
                  <a:moveTo>
                    <a:pt x="1745" y="1"/>
                  </a:moveTo>
                  <a:cubicBezTo>
                    <a:pt x="1563" y="1"/>
                    <a:pt x="1396" y="95"/>
                    <a:pt x="1311" y="264"/>
                  </a:cubicBezTo>
                  <a:cubicBezTo>
                    <a:pt x="1053" y="762"/>
                    <a:pt x="670" y="1192"/>
                    <a:pt x="201" y="1499"/>
                  </a:cubicBezTo>
                  <a:cubicBezTo>
                    <a:pt x="77" y="1585"/>
                    <a:pt x="0" y="1738"/>
                    <a:pt x="0" y="1891"/>
                  </a:cubicBezTo>
                  <a:lnTo>
                    <a:pt x="0" y="2025"/>
                  </a:lnTo>
                  <a:cubicBezTo>
                    <a:pt x="0" y="3288"/>
                    <a:pt x="957" y="4398"/>
                    <a:pt x="2230" y="4484"/>
                  </a:cubicBezTo>
                  <a:cubicBezTo>
                    <a:pt x="2281" y="4488"/>
                    <a:pt x="2332" y="4489"/>
                    <a:pt x="2383" y="4489"/>
                  </a:cubicBezTo>
                  <a:cubicBezTo>
                    <a:pt x="3693" y="4489"/>
                    <a:pt x="4766" y="3428"/>
                    <a:pt x="4766" y="2101"/>
                  </a:cubicBezTo>
                  <a:lnTo>
                    <a:pt x="4766" y="1690"/>
                  </a:lnTo>
                  <a:cubicBezTo>
                    <a:pt x="4776" y="1479"/>
                    <a:pt x="4680" y="1288"/>
                    <a:pt x="4527" y="1154"/>
                  </a:cubicBezTo>
                  <a:cubicBezTo>
                    <a:pt x="4144" y="819"/>
                    <a:pt x="3292" y="226"/>
                    <a:pt x="1819" y="6"/>
                  </a:cubicBezTo>
                  <a:cubicBezTo>
                    <a:pt x="1794" y="2"/>
                    <a:pt x="1770" y="1"/>
                    <a:pt x="174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3"/>
            <p:cNvSpPr/>
            <p:nvPr/>
          </p:nvSpPr>
          <p:spPr>
            <a:xfrm>
              <a:off x="5878765" y="3449764"/>
              <a:ext cx="122398" cy="117277"/>
            </a:xfrm>
            <a:custGeom>
              <a:rect b="b" l="l" r="r" t="t"/>
              <a:pathLst>
                <a:path extrusionOk="0" h="4466" w="4661">
                  <a:moveTo>
                    <a:pt x="1745" y="1"/>
                  </a:moveTo>
                  <a:cubicBezTo>
                    <a:pt x="1563" y="1"/>
                    <a:pt x="1396" y="95"/>
                    <a:pt x="1311" y="264"/>
                  </a:cubicBezTo>
                  <a:cubicBezTo>
                    <a:pt x="1273" y="350"/>
                    <a:pt x="1225" y="436"/>
                    <a:pt x="1168" y="513"/>
                  </a:cubicBezTo>
                  <a:cubicBezTo>
                    <a:pt x="919" y="905"/>
                    <a:pt x="594" y="1240"/>
                    <a:pt x="201" y="1499"/>
                  </a:cubicBezTo>
                  <a:cubicBezTo>
                    <a:pt x="77" y="1585"/>
                    <a:pt x="0" y="1728"/>
                    <a:pt x="0" y="1891"/>
                  </a:cubicBezTo>
                  <a:lnTo>
                    <a:pt x="0" y="2025"/>
                  </a:lnTo>
                  <a:cubicBezTo>
                    <a:pt x="0" y="3250"/>
                    <a:pt x="900" y="4322"/>
                    <a:pt x="2096" y="4465"/>
                  </a:cubicBezTo>
                  <a:cubicBezTo>
                    <a:pt x="1675" y="4025"/>
                    <a:pt x="1436" y="3432"/>
                    <a:pt x="1436" y="2819"/>
                  </a:cubicBezTo>
                  <a:lnTo>
                    <a:pt x="1436" y="1317"/>
                  </a:lnTo>
                  <a:cubicBezTo>
                    <a:pt x="1436" y="1077"/>
                    <a:pt x="1618" y="867"/>
                    <a:pt x="1857" y="838"/>
                  </a:cubicBezTo>
                  <a:cubicBezTo>
                    <a:pt x="2025" y="823"/>
                    <a:pt x="2193" y="816"/>
                    <a:pt x="2360" y="816"/>
                  </a:cubicBezTo>
                  <a:cubicBezTo>
                    <a:pt x="3156" y="816"/>
                    <a:pt x="3941" y="985"/>
                    <a:pt x="4661" y="1317"/>
                  </a:cubicBezTo>
                  <a:cubicBezTo>
                    <a:pt x="4632" y="1250"/>
                    <a:pt x="4584" y="1202"/>
                    <a:pt x="4527" y="1154"/>
                  </a:cubicBezTo>
                  <a:cubicBezTo>
                    <a:pt x="4144" y="819"/>
                    <a:pt x="3292" y="226"/>
                    <a:pt x="1819" y="6"/>
                  </a:cubicBezTo>
                  <a:cubicBezTo>
                    <a:pt x="1794" y="2"/>
                    <a:pt x="1770" y="1"/>
                    <a:pt x="1745" y="1"/>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3"/>
            <p:cNvSpPr/>
            <p:nvPr/>
          </p:nvSpPr>
          <p:spPr>
            <a:xfrm>
              <a:off x="5835042" y="3620796"/>
              <a:ext cx="43986" cy="59584"/>
            </a:xfrm>
            <a:custGeom>
              <a:rect b="b" l="l" r="r" t="t"/>
              <a:pathLst>
                <a:path extrusionOk="0" h="2269" w="1675">
                  <a:moveTo>
                    <a:pt x="354" y="0"/>
                  </a:moveTo>
                  <a:cubicBezTo>
                    <a:pt x="124" y="182"/>
                    <a:pt x="0" y="450"/>
                    <a:pt x="0" y="747"/>
                  </a:cubicBezTo>
                  <a:lnTo>
                    <a:pt x="0" y="2029"/>
                  </a:lnTo>
                  <a:cubicBezTo>
                    <a:pt x="0" y="2163"/>
                    <a:pt x="105" y="2269"/>
                    <a:pt x="239" y="2269"/>
                  </a:cubicBezTo>
                  <a:lnTo>
                    <a:pt x="1675" y="2269"/>
                  </a:lnTo>
                  <a:lnTo>
                    <a:pt x="1675" y="1608"/>
                  </a:lnTo>
                  <a:cubicBezTo>
                    <a:pt x="1665" y="1417"/>
                    <a:pt x="1598" y="1235"/>
                    <a:pt x="1464" y="1101"/>
                  </a:cubicBezTo>
                  <a:lnTo>
                    <a:pt x="354" y="0"/>
                  </a:ln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3"/>
            <p:cNvSpPr/>
            <p:nvPr/>
          </p:nvSpPr>
          <p:spPr>
            <a:xfrm>
              <a:off x="6003920" y="3620796"/>
              <a:ext cx="44012" cy="59584"/>
            </a:xfrm>
            <a:custGeom>
              <a:rect b="b" l="l" r="r" t="t"/>
              <a:pathLst>
                <a:path extrusionOk="0" h="2269" w="1676">
                  <a:moveTo>
                    <a:pt x="1321" y="0"/>
                  </a:moveTo>
                  <a:lnTo>
                    <a:pt x="211" y="1101"/>
                  </a:lnTo>
                  <a:cubicBezTo>
                    <a:pt x="77" y="1235"/>
                    <a:pt x="0" y="1417"/>
                    <a:pt x="0" y="1608"/>
                  </a:cubicBezTo>
                  <a:lnTo>
                    <a:pt x="0" y="2269"/>
                  </a:lnTo>
                  <a:lnTo>
                    <a:pt x="1436" y="2269"/>
                  </a:lnTo>
                  <a:cubicBezTo>
                    <a:pt x="1570" y="2269"/>
                    <a:pt x="1675" y="2163"/>
                    <a:pt x="1675" y="2029"/>
                  </a:cubicBezTo>
                  <a:lnTo>
                    <a:pt x="1675" y="747"/>
                  </a:lnTo>
                  <a:cubicBezTo>
                    <a:pt x="1675" y="450"/>
                    <a:pt x="1541" y="182"/>
                    <a:pt x="1321"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3"/>
          <p:cNvGrpSpPr/>
          <p:nvPr/>
        </p:nvGrpSpPr>
        <p:grpSpPr>
          <a:xfrm>
            <a:off x="1615098" y="1926647"/>
            <a:ext cx="339515" cy="354781"/>
            <a:chOff x="5310611" y="1502972"/>
            <a:chExt cx="339515" cy="354781"/>
          </a:xfrm>
        </p:grpSpPr>
        <p:sp>
          <p:nvSpPr>
            <p:cNvPr id="3681" name="Google Shape;3681;p43"/>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3"/>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3"/>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3"/>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A2B5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3"/>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3"/>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3"/>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3"/>
            <p:cNvSpPr/>
            <p:nvPr/>
          </p:nvSpPr>
          <p:spPr>
            <a:xfrm>
              <a:off x="5455047" y="1668802"/>
              <a:ext cx="50668" cy="17361"/>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3"/>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3"/>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3"/>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3"/>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3"/>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3"/>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3"/>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3"/>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3"/>
          <p:cNvGrpSpPr/>
          <p:nvPr/>
        </p:nvGrpSpPr>
        <p:grpSpPr>
          <a:xfrm>
            <a:off x="4378007" y="1980548"/>
            <a:ext cx="387992" cy="329326"/>
            <a:chOff x="839307" y="2318098"/>
            <a:chExt cx="387992" cy="329326"/>
          </a:xfrm>
        </p:grpSpPr>
        <p:sp>
          <p:nvSpPr>
            <p:cNvPr id="3698" name="Google Shape;3698;p43"/>
            <p:cNvSpPr/>
            <p:nvPr/>
          </p:nvSpPr>
          <p:spPr>
            <a:xfrm>
              <a:off x="963051" y="2318098"/>
              <a:ext cx="140532" cy="93872"/>
            </a:xfrm>
            <a:custGeom>
              <a:rect b="b" l="l" r="r" t="t"/>
              <a:pathLst>
                <a:path extrusionOk="0" h="3573" w="5349">
                  <a:moveTo>
                    <a:pt x="1415" y="1"/>
                  </a:moveTo>
                  <a:cubicBezTo>
                    <a:pt x="639" y="1"/>
                    <a:pt x="7" y="639"/>
                    <a:pt x="0" y="1416"/>
                  </a:cubicBezTo>
                  <a:lnTo>
                    <a:pt x="0" y="2976"/>
                  </a:lnTo>
                  <a:cubicBezTo>
                    <a:pt x="0" y="3309"/>
                    <a:pt x="271" y="3573"/>
                    <a:pt x="597" y="3573"/>
                  </a:cubicBezTo>
                  <a:cubicBezTo>
                    <a:pt x="930" y="3573"/>
                    <a:pt x="1193" y="3309"/>
                    <a:pt x="1193" y="2976"/>
                  </a:cubicBezTo>
                  <a:lnTo>
                    <a:pt x="1193" y="1416"/>
                  </a:lnTo>
                  <a:cubicBezTo>
                    <a:pt x="1193" y="1291"/>
                    <a:pt x="1298" y="1194"/>
                    <a:pt x="1422" y="1194"/>
                  </a:cubicBezTo>
                  <a:lnTo>
                    <a:pt x="3933" y="1194"/>
                  </a:lnTo>
                  <a:cubicBezTo>
                    <a:pt x="4058" y="1194"/>
                    <a:pt x="4162" y="1291"/>
                    <a:pt x="4162" y="1416"/>
                  </a:cubicBezTo>
                  <a:lnTo>
                    <a:pt x="4162" y="2976"/>
                  </a:lnTo>
                  <a:cubicBezTo>
                    <a:pt x="4162" y="3309"/>
                    <a:pt x="4433" y="3573"/>
                    <a:pt x="4759" y="3573"/>
                  </a:cubicBezTo>
                  <a:cubicBezTo>
                    <a:pt x="5085" y="3573"/>
                    <a:pt x="5348" y="3309"/>
                    <a:pt x="5348" y="2976"/>
                  </a:cubicBezTo>
                  <a:lnTo>
                    <a:pt x="5348" y="1423"/>
                  </a:lnTo>
                  <a:cubicBezTo>
                    <a:pt x="5348" y="632"/>
                    <a:pt x="4717" y="1"/>
                    <a:pt x="39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3"/>
            <p:cNvSpPr/>
            <p:nvPr/>
          </p:nvSpPr>
          <p:spPr>
            <a:xfrm>
              <a:off x="962867" y="2358741"/>
              <a:ext cx="31553" cy="53228"/>
            </a:xfrm>
            <a:custGeom>
              <a:rect b="b" l="l" r="r" t="t"/>
              <a:pathLst>
                <a:path extrusionOk="0" h="2026" w="1201">
                  <a:moveTo>
                    <a:pt x="7" y="0"/>
                  </a:moveTo>
                  <a:lnTo>
                    <a:pt x="7" y="1429"/>
                  </a:lnTo>
                  <a:cubicBezTo>
                    <a:pt x="1" y="1758"/>
                    <a:pt x="264" y="2026"/>
                    <a:pt x="591" y="2026"/>
                  </a:cubicBezTo>
                  <a:cubicBezTo>
                    <a:pt x="596" y="2026"/>
                    <a:pt x="600" y="2026"/>
                    <a:pt x="604" y="2026"/>
                  </a:cubicBezTo>
                  <a:cubicBezTo>
                    <a:pt x="930" y="2026"/>
                    <a:pt x="1200" y="1762"/>
                    <a:pt x="1200" y="1429"/>
                  </a:cubicBezTo>
                  <a:lnTo>
                    <a:pt x="12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3"/>
            <p:cNvSpPr/>
            <p:nvPr/>
          </p:nvSpPr>
          <p:spPr>
            <a:xfrm>
              <a:off x="1072397" y="2358741"/>
              <a:ext cx="31369" cy="53228"/>
            </a:xfrm>
            <a:custGeom>
              <a:rect b="b" l="l" r="r" t="t"/>
              <a:pathLst>
                <a:path extrusionOk="0" h="2026" w="1194">
                  <a:moveTo>
                    <a:pt x="0" y="0"/>
                  </a:moveTo>
                  <a:lnTo>
                    <a:pt x="0" y="1429"/>
                  </a:lnTo>
                  <a:cubicBezTo>
                    <a:pt x="0" y="1762"/>
                    <a:pt x="264" y="2026"/>
                    <a:pt x="597" y="2026"/>
                  </a:cubicBezTo>
                  <a:cubicBezTo>
                    <a:pt x="923" y="2026"/>
                    <a:pt x="1193" y="1762"/>
                    <a:pt x="1193" y="1429"/>
                  </a:cubicBezTo>
                  <a:lnTo>
                    <a:pt x="119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3"/>
            <p:cNvSpPr/>
            <p:nvPr/>
          </p:nvSpPr>
          <p:spPr>
            <a:xfrm>
              <a:off x="839307" y="2378419"/>
              <a:ext cx="387992" cy="260623"/>
            </a:xfrm>
            <a:custGeom>
              <a:rect b="b" l="l" r="r" t="t"/>
              <a:pathLst>
                <a:path extrusionOk="0" h="9920" w="14768">
                  <a:moveTo>
                    <a:pt x="1298" y="1"/>
                  </a:moveTo>
                  <a:cubicBezTo>
                    <a:pt x="583" y="1"/>
                    <a:pt x="1" y="583"/>
                    <a:pt x="1" y="1298"/>
                  </a:cubicBezTo>
                  <a:lnTo>
                    <a:pt x="1" y="8615"/>
                  </a:lnTo>
                  <a:cubicBezTo>
                    <a:pt x="1" y="9337"/>
                    <a:pt x="583" y="9919"/>
                    <a:pt x="1298" y="9919"/>
                  </a:cubicBezTo>
                  <a:lnTo>
                    <a:pt x="13471" y="9919"/>
                  </a:lnTo>
                  <a:cubicBezTo>
                    <a:pt x="14185" y="9919"/>
                    <a:pt x="14768" y="9337"/>
                    <a:pt x="14768" y="8615"/>
                  </a:cubicBezTo>
                  <a:lnTo>
                    <a:pt x="14768" y="1298"/>
                  </a:lnTo>
                  <a:cubicBezTo>
                    <a:pt x="14768" y="576"/>
                    <a:pt x="14185" y="1"/>
                    <a:pt x="134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3"/>
            <p:cNvSpPr/>
            <p:nvPr/>
          </p:nvSpPr>
          <p:spPr>
            <a:xfrm>
              <a:off x="839307" y="2378235"/>
              <a:ext cx="65629" cy="260623"/>
            </a:xfrm>
            <a:custGeom>
              <a:rect b="b" l="l" r="r" t="t"/>
              <a:pathLst>
                <a:path extrusionOk="0" h="9920" w="2498">
                  <a:moveTo>
                    <a:pt x="1298" y="1"/>
                  </a:moveTo>
                  <a:cubicBezTo>
                    <a:pt x="583" y="1"/>
                    <a:pt x="1" y="583"/>
                    <a:pt x="1" y="1305"/>
                  </a:cubicBezTo>
                  <a:lnTo>
                    <a:pt x="1" y="8622"/>
                  </a:lnTo>
                  <a:cubicBezTo>
                    <a:pt x="1" y="9337"/>
                    <a:pt x="583" y="9919"/>
                    <a:pt x="1298" y="9919"/>
                  </a:cubicBezTo>
                  <a:lnTo>
                    <a:pt x="2491" y="9919"/>
                  </a:lnTo>
                  <a:cubicBezTo>
                    <a:pt x="1776" y="9919"/>
                    <a:pt x="1194" y="9337"/>
                    <a:pt x="1194" y="8622"/>
                  </a:cubicBezTo>
                  <a:lnTo>
                    <a:pt x="1194" y="1305"/>
                  </a:lnTo>
                  <a:cubicBezTo>
                    <a:pt x="1194" y="583"/>
                    <a:pt x="1776" y="1"/>
                    <a:pt x="249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3"/>
            <p:cNvSpPr/>
            <p:nvPr/>
          </p:nvSpPr>
          <p:spPr>
            <a:xfrm>
              <a:off x="893796" y="2369671"/>
              <a:ext cx="39199" cy="277753"/>
            </a:xfrm>
            <a:custGeom>
              <a:rect b="b" l="l" r="r" t="t"/>
              <a:pathLst>
                <a:path extrusionOk="0" h="10572" w="1492">
                  <a:moveTo>
                    <a:pt x="382" y="1"/>
                  </a:moveTo>
                  <a:cubicBezTo>
                    <a:pt x="174" y="1"/>
                    <a:pt x="1" y="174"/>
                    <a:pt x="1" y="389"/>
                  </a:cubicBezTo>
                  <a:lnTo>
                    <a:pt x="1" y="10190"/>
                  </a:lnTo>
                  <a:cubicBezTo>
                    <a:pt x="1" y="10398"/>
                    <a:pt x="174" y="10571"/>
                    <a:pt x="382" y="10571"/>
                  </a:cubicBezTo>
                  <a:lnTo>
                    <a:pt x="1110" y="10571"/>
                  </a:lnTo>
                  <a:cubicBezTo>
                    <a:pt x="1319" y="10571"/>
                    <a:pt x="1492" y="10398"/>
                    <a:pt x="1492" y="10190"/>
                  </a:cubicBezTo>
                  <a:lnTo>
                    <a:pt x="1492" y="389"/>
                  </a:lnTo>
                  <a:cubicBezTo>
                    <a:pt x="1492" y="174"/>
                    <a:pt x="1319" y="1"/>
                    <a:pt x="11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3"/>
            <p:cNvSpPr/>
            <p:nvPr/>
          </p:nvSpPr>
          <p:spPr>
            <a:xfrm>
              <a:off x="1133612" y="2369671"/>
              <a:ext cx="39199" cy="277753"/>
            </a:xfrm>
            <a:custGeom>
              <a:rect b="b" l="l" r="r" t="t"/>
              <a:pathLst>
                <a:path extrusionOk="0" h="10572" w="1492">
                  <a:moveTo>
                    <a:pt x="389" y="1"/>
                  </a:moveTo>
                  <a:cubicBezTo>
                    <a:pt x="174" y="1"/>
                    <a:pt x="1" y="174"/>
                    <a:pt x="1" y="389"/>
                  </a:cubicBezTo>
                  <a:lnTo>
                    <a:pt x="1" y="10190"/>
                  </a:lnTo>
                  <a:cubicBezTo>
                    <a:pt x="1" y="10398"/>
                    <a:pt x="174" y="10571"/>
                    <a:pt x="389" y="10571"/>
                  </a:cubicBezTo>
                  <a:lnTo>
                    <a:pt x="1110" y="10571"/>
                  </a:lnTo>
                  <a:cubicBezTo>
                    <a:pt x="1319" y="10571"/>
                    <a:pt x="1492" y="10398"/>
                    <a:pt x="1492" y="10190"/>
                  </a:cubicBezTo>
                  <a:lnTo>
                    <a:pt x="1492" y="389"/>
                  </a:lnTo>
                  <a:cubicBezTo>
                    <a:pt x="1492" y="174"/>
                    <a:pt x="1319" y="1"/>
                    <a:pt x="11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3"/>
            <p:cNvSpPr/>
            <p:nvPr/>
          </p:nvSpPr>
          <p:spPr>
            <a:xfrm>
              <a:off x="1021008" y="2540915"/>
              <a:ext cx="86752" cy="66864"/>
            </a:xfrm>
            <a:custGeom>
              <a:rect b="b" l="l" r="r" t="t"/>
              <a:pathLst>
                <a:path extrusionOk="0" h="2545" w="3302">
                  <a:moveTo>
                    <a:pt x="2477" y="0"/>
                  </a:moveTo>
                  <a:cubicBezTo>
                    <a:pt x="2428" y="0"/>
                    <a:pt x="2378" y="10"/>
                    <a:pt x="2331" y="30"/>
                  </a:cubicBezTo>
                  <a:lnTo>
                    <a:pt x="291" y="897"/>
                  </a:lnTo>
                  <a:cubicBezTo>
                    <a:pt x="90" y="974"/>
                    <a:pt x="0" y="1203"/>
                    <a:pt x="83" y="1404"/>
                  </a:cubicBezTo>
                  <a:lnTo>
                    <a:pt x="465" y="2312"/>
                  </a:lnTo>
                  <a:cubicBezTo>
                    <a:pt x="527" y="2458"/>
                    <a:pt x="671" y="2545"/>
                    <a:pt x="820" y="2545"/>
                  </a:cubicBezTo>
                  <a:cubicBezTo>
                    <a:pt x="871" y="2545"/>
                    <a:pt x="922" y="2535"/>
                    <a:pt x="971" y="2514"/>
                  </a:cubicBezTo>
                  <a:lnTo>
                    <a:pt x="3010" y="1653"/>
                  </a:lnTo>
                  <a:cubicBezTo>
                    <a:pt x="3212" y="1570"/>
                    <a:pt x="3302" y="1341"/>
                    <a:pt x="3219" y="1147"/>
                  </a:cubicBezTo>
                  <a:lnTo>
                    <a:pt x="2837" y="239"/>
                  </a:lnTo>
                  <a:cubicBezTo>
                    <a:pt x="2774" y="92"/>
                    <a:pt x="2628" y="0"/>
                    <a:pt x="247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3"/>
            <p:cNvSpPr/>
            <p:nvPr/>
          </p:nvSpPr>
          <p:spPr>
            <a:xfrm>
              <a:off x="1041947" y="2430544"/>
              <a:ext cx="64368" cy="46502"/>
            </a:xfrm>
            <a:custGeom>
              <a:rect b="b" l="l" r="r" t="t"/>
              <a:pathLst>
                <a:path extrusionOk="0" h="1770" w="2450">
                  <a:moveTo>
                    <a:pt x="1229" y="0"/>
                  </a:moveTo>
                  <a:cubicBezTo>
                    <a:pt x="549" y="0"/>
                    <a:pt x="1" y="396"/>
                    <a:pt x="1" y="881"/>
                  </a:cubicBezTo>
                  <a:cubicBezTo>
                    <a:pt x="1" y="1374"/>
                    <a:pt x="549" y="1769"/>
                    <a:pt x="1229" y="1769"/>
                  </a:cubicBezTo>
                  <a:cubicBezTo>
                    <a:pt x="1901" y="1769"/>
                    <a:pt x="2449" y="1374"/>
                    <a:pt x="2449" y="881"/>
                  </a:cubicBezTo>
                  <a:cubicBezTo>
                    <a:pt x="2449" y="396"/>
                    <a:pt x="1901" y="0"/>
                    <a:pt x="12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3"/>
            <p:cNvSpPr/>
            <p:nvPr/>
          </p:nvSpPr>
          <p:spPr>
            <a:xfrm>
              <a:off x="954486" y="2468718"/>
              <a:ext cx="72381" cy="78345"/>
            </a:xfrm>
            <a:custGeom>
              <a:rect b="b" l="l" r="r" t="t"/>
              <a:pathLst>
                <a:path extrusionOk="0" h="2982" w="2755">
                  <a:moveTo>
                    <a:pt x="1094" y="648"/>
                  </a:moveTo>
                  <a:cubicBezTo>
                    <a:pt x="1196" y="648"/>
                    <a:pt x="1299" y="704"/>
                    <a:pt x="1346" y="815"/>
                  </a:cubicBezTo>
                  <a:cubicBezTo>
                    <a:pt x="1408" y="954"/>
                    <a:pt x="1346" y="1121"/>
                    <a:pt x="1207" y="1183"/>
                  </a:cubicBezTo>
                  <a:cubicBezTo>
                    <a:pt x="1169" y="1199"/>
                    <a:pt x="1131" y="1207"/>
                    <a:pt x="1095" y="1207"/>
                  </a:cubicBezTo>
                  <a:cubicBezTo>
                    <a:pt x="909" y="1207"/>
                    <a:pt x="758" y="1020"/>
                    <a:pt x="833" y="829"/>
                  </a:cubicBezTo>
                  <a:cubicBezTo>
                    <a:pt x="879" y="709"/>
                    <a:pt x="987" y="648"/>
                    <a:pt x="1094" y="648"/>
                  </a:cubicBezTo>
                  <a:close/>
                  <a:moveTo>
                    <a:pt x="887" y="1"/>
                  </a:moveTo>
                  <a:cubicBezTo>
                    <a:pt x="736" y="1"/>
                    <a:pt x="599" y="74"/>
                    <a:pt x="507" y="191"/>
                  </a:cubicBezTo>
                  <a:lnTo>
                    <a:pt x="125" y="711"/>
                  </a:lnTo>
                  <a:cubicBezTo>
                    <a:pt x="21" y="850"/>
                    <a:pt x="0" y="1037"/>
                    <a:pt x="70" y="1190"/>
                  </a:cubicBezTo>
                  <a:lnTo>
                    <a:pt x="743" y="2695"/>
                  </a:lnTo>
                  <a:cubicBezTo>
                    <a:pt x="819" y="2874"/>
                    <a:pt x="993" y="2981"/>
                    <a:pt x="1177" y="2981"/>
                  </a:cubicBezTo>
                  <a:cubicBezTo>
                    <a:pt x="1243" y="2981"/>
                    <a:pt x="1310" y="2967"/>
                    <a:pt x="1374" y="2938"/>
                  </a:cubicBezTo>
                  <a:lnTo>
                    <a:pt x="2400" y="2487"/>
                  </a:lnTo>
                  <a:cubicBezTo>
                    <a:pt x="2643" y="2376"/>
                    <a:pt x="2754" y="2092"/>
                    <a:pt x="2643" y="1849"/>
                  </a:cubicBezTo>
                  <a:lnTo>
                    <a:pt x="1977" y="351"/>
                  </a:lnTo>
                  <a:cubicBezTo>
                    <a:pt x="1908" y="191"/>
                    <a:pt x="1755" y="80"/>
                    <a:pt x="1589" y="66"/>
                  </a:cubicBezTo>
                  <a:lnTo>
                    <a:pt x="944" y="4"/>
                  </a:lnTo>
                  <a:cubicBezTo>
                    <a:pt x="925" y="2"/>
                    <a:pt x="906" y="1"/>
                    <a:pt x="8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1" name="Shape 3711"/>
        <p:cNvGrpSpPr/>
        <p:nvPr/>
      </p:nvGrpSpPr>
      <p:grpSpPr>
        <a:xfrm>
          <a:off x="0" y="0"/>
          <a:ext cx="0" cy="0"/>
          <a:chOff x="0" y="0"/>
          <a:chExt cx="0" cy="0"/>
        </a:xfrm>
      </p:grpSpPr>
      <p:pic>
        <p:nvPicPr>
          <p:cNvPr id="3712" name="Google Shape;3712;p44"/>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713" name="Google Shape;3713;p44"/>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714" name="Google Shape;3714;p44"/>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715" name="Google Shape;3715;p44"/>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716" name="Google Shape;3716;p44"/>
          <p:cNvPicPr preferRelativeResize="0"/>
          <p:nvPr/>
        </p:nvPicPr>
        <p:blipFill>
          <a:blip r:embed="rId8">
            <a:alphaModFix/>
          </a:blip>
          <a:stretch>
            <a:fillRect/>
          </a:stretch>
        </p:blipFill>
        <p:spPr>
          <a:xfrm>
            <a:off x="774475" y="1293625"/>
            <a:ext cx="3607325" cy="2895350"/>
          </a:xfrm>
          <a:prstGeom prst="rect">
            <a:avLst/>
          </a:prstGeom>
          <a:noFill/>
          <a:ln>
            <a:noFill/>
          </a:ln>
        </p:spPr>
      </p:pic>
      <p:sp>
        <p:nvSpPr>
          <p:cNvPr id="3717" name="Google Shape;3717;p44"/>
          <p:cNvSpPr txBox="1"/>
          <p:nvPr>
            <p:ph idx="4294967295" type="title"/>
          </p:nvPr>
        </p:nvSpPr>
        <p:spPr>
          <a:xfrm>
            <a:off x="912950" y="627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GENDER</a:t>
            </a:r>
            <a:endParaRPr sz="3000">
              <a:solidFill>
                <a:schemeClr val="lt1"/>
              </a:solidFill>
            </a:endParaRPr>
          </a:p>
        </p:txBody>
      </p:sp>
      <p:pic>
        <p:nvPicPr>
          <p:cNvPr id="3718" name="Google Shape;3718;p44"/>
          <p:cNvPicPr preferRelativeResize="0"/>
          <p:nvPr/>
        </p:nvPicPr>
        <p:blipFill>
          <a:blip r:embed="rId8">
            <a:alphaModFix/>
          </a:blip>
          <a:stretch>
            <a:fillRect/>
          </a:stretch>
        </p:blipFill>
        <p:spPr>
          <a:xfrm>
            <a:off x="774475" y="1293625"/>
            <a:ext cx="3875424" cy="3110535"/>
          </a:xfrm>
          <a:prstGeom prst="rect">
            <a:avLst/>
          </a:prstGeom>
          <a:noFill/>
          <a:ln>
            <a:noFill/>
          </a:ln>
        </p:spPr>
      </p:pic>
      <p:pic>
        <p:nvPicPr>
          <p:cNvPr id="3719" name="Google Shape;3719;p44"/>
          <p:cNvPicPr preferRelativeResize="0"/>
          <p:nvPr/>
        </p:nvPicPr>
        <p:blipFill>
          <a:blip r:embed="rId9">
            <a:alphaModFix/>
          </a:blip>
          <a:stretch>
            <a:fillRect/>
          </a:stretch>
        </p:blipFill>
        <p:spPr>
          <a:xfrm>
            <a:off x="4834600" y="1293650"/>
            <a:ext cx="3875425" cy="310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3" name="Shape 3723"/>
        <p:cNvGrpSpPr/>
        <p:nvPr/>
      </p:nvGrpSpPr>
      <p:grpSpPr>
        <a:xfrm>
          <a:off x="0" y="0"/>
          <a:ext cx="0" cy="0"/>
          <a:chOff x="0" y="0"/>
          <a:chExt cx="0" cy="0"/>
        </a:xfrm>
      </p:grpSpPr>
      <p:pic>
        <p:nvPicPr>
          <p:cNvPr id="3724" name="Google Shape;3724;p45"/>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725" name="Google Shape;3725;p45"/>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726" name="Google Shape;3726;p45"/>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727" name="Google Shape;3727;p45"/>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728" name="Google Shape;3728;p45"/>
          <p:cNvPicPr preferRelativeResize="0"/>
          <p:nvPr/>
        </p:nvPicPr>
        <p:blipFill>
          <a:blip r:embed="rId8">
            <a:alphaModFix/>
          </a:blip>
          <a:stretch>
            <a:fillRect/>
          </a:stretch>
        </p:blipFill>
        <p:spPr>
          <a:xfrm>
            <a:off x="912950" y="1359342"/>
            <a:ext cx="4252225" cy="2561470"/>
          </a:xfrm>
          <a:prstGeom prst="rect">
            <a:avLst/>
          </a:prstGeom>
          <a:noFill/>
          <a:ln>
            <a:noFill/>
          </a:ln>
        </p:spPr>
      </p:pic>
      <p:pic>
        <p:nvPicPr>
          <p:cNvPr id="3729" name="Google Shape;3729;p45"/>
          <p:cNvPicPr preferRelativeResize="0"/>
          <p:nvPr/>
        </p:nvPicPr>
        <p:blipFill>
          <a:blip r:embed="rId9">
            <a:alphaModFix/>
          </a:blip>
          <a:stretch>
            <a:fillRect/>
          </a:stretch>
        </p:blipFill>
        <p:spPr>
          <a:xfrm>
            <a:off x="5308038" y="1359337"/>
            <a:ext cx="3488737" cy="2561470"/>
          </a:xfrm>
          <a:prstGeom prst="rect">
            <a:avLst/>
          </a:prstGeom>
          <a:noFill/>
          <a:ln>
            <a:noFill/>
          </a:ln>
        </p:spPr>
      </p:pic>
      <p:sp>
        <p:nvSpPr>
          <p:cNvPr id="3730" name="Google Shape;3730;p45"/>
          <p:cNvSpPr txBox="1"/>
          <p:nvPr>
            <p:ph idx="4294967295"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CLASS</a:t>
            </a:r>
            <a:endParaRPr sz="3000">
              <a:solidFill>
                <a:schemeClr val="lt1"/>
              </a:solidFill>
            </a:endParaRPr>
          </a:p>
          <a:p>
            <a:pPr indent="0" lvl="0" marL="0" rtl="0" algn="l">
              <a:spcBef>
                <a:spcPts val="0"/>
              </a:spcBef>
              <a:spcAft>
                <a:spcPts val="0"/>
              </a:spcAft>
              <a:buNone/>
            </a:pPr>
            <a:r>
              <a:t/>
            </a:r>
            <a:endParaRPr sz="300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4" name="Shape 3734"/>
        <p:cNvGrpSpPr/>
        <p:nvPr/>
      </p:nvGrpSpPr>
      <p:grpSpPr>
        <a:xfrm>
          <a:off x="0" y="0"/>
          <a:ext cx="0" cy="0"/>
          <a:chOff x="0" y="0"/>
          <a:chExt cx="0" cy="0"/>
        </a:xfrm>
      </p:grpSpPr>
      <p:pic>
        <p:nvPicPr>
          <p:cNvPr id="3735" name="Google Shape;3735;p46"/>
          <p:cNvPicPr preferRelativeResize="0"/>
          <p:nvPr/>
        </p:nvPicPr>
        <p:blipFill>
          <a:blip r:embed="rId4">
            <a:alphaModFix/>
          </a:blip>
          <a:stretch>
            <a:fillRect/>
          </a:stretch>
        </p:blipFill>
        <p:spPr>
          <a:xfrm>
            <a:off x="8274375" y="1865200"/>
            <a:ext cx="1039725" cy="1039725"/>
          </a:xfrm>
          <a:prstGeom prst="rect">
            <a:avLst/>
          </a:prstGeom>
          <a:noFill/>
          <a:ln>
            <a:noFill/>
          </a:ln>
        </p:spPr>
      </p:pic>
      <p:pic>
        <p:nvPicPr>
          <p:cNvPr id="3736" name="Google Shape;3736;p46"/>
          <p:cNvPicPr preferRelativeResize="0"/>
          <p:nvPr/>
        </p:nvPicPr>
        <p:blipFill>
          <a:blip r:embed="rId5">
            <a:alphaModFix/>
          </a:blip>
          <a:stretch>
            <a:fillRect/>
          </a:stretch>
        </p:blipFill>
        <p:spPr>
          <a:xfrm>
            <a:off x="7373700" y="130487"/>
            <a:ext cx="404525" cy="404525"/>
          </a:xfrm>
          <a:prstGeom prst="rect">
            <a:avLst/>
          </a:prstGeom>
          <a:noFill/>
          <a:ln>
            <a:noFill/>
          </a:ln>
        </p:spPr>
      </p:pic>
      <p:pic>
        <p:nvPicPr>
          <p:cNvPr id="3737" name="Google Shape;3737;p46"/>
          <p:cNvPicPr preferRelativeResize="0"/>
          <p:nvPr/>
        </p:nvPicPr>
        <p:blipFill>
          <a:blip r:embed="rId6">
            <a:alphaModFix/>
          </a:blip>
          <a:stretch>
            <a:fillRect/>
          </a:stretch>
        </p:blipFill>
        <p:spPr>
          <a:xfrm>
            <a:off x="197618" y="2009650"/>
            <a:ext cx="955181" cy="955200"/>
          </a:xfrm>
          <a:prstGeom prst="rect">
            <a:avLst/>
          </a:prstGeom>
          <a:noFill/>
          <a:ln>
            <a:noFill/>
          </a:ln>
        </p:spPr>
      </p:pic>
      <p:pic>
        <p:nvPicPr>
          <p:cNvPr id="3738" name="Google Shape;3738;p46"/>
          <p:cNvPicPr preferRelativeResize="0"/>
          <p:nvPr/>
        </p:nvPicPr>
        <p:blipFill>
          <a:blip r:embed="rId7">
            <a:alphaModFix/>
          </a:blip>
          <a:stretch>
            <a:fillRect/>
          </a:stretch>
        </p:blipFill>
        <p:spPr>
          <a:xfrm>
            <a:off x="70675" y="4059938"/>
            <a:ext cx="842275" cy="842275"/>
          </a:xfrm>
          <a:prstGeom prst="rect">
            <a:avLst/>
          </a:prstGeom>
          <a:noFill/>
          <a:ln>
            <a:noFill/>
          </a:ln>
        </p:spPr>
      </p:pic>
      <p:pic>
        <p:nvPicPr>
          <p:cNvPr id="3739" name="Google Shape;3739;p46"/>
          <p:cNvPicPr preferRelativeResize="0"/>
          <p:nvPr/>
        </p:nvPicPr>
        <p:blipFill>
          <a:blip r:embed="rId8">
            <a:alphaModFix/>
          </a:blip>
          <a:stretch>
            <a:fillRect/>
          </a:stretch>
        </p:blipFill>
        <p:spPr>
          <a:xfrm>
            <a:off x="2777770" y="1363725"/>
            <a:ext cx="4054035" cy="3341500"/>
          </a:xfrm>
          <a:prstGeom prst="rect">
            <a:avLst/>
          </a:prstGeom>
          <a:noFill/>
          <a:ln>
            <a:noFill/>
          </a:ln>
        </p:spPr>
      </p:pic>
      <p:sp>
        <p:nvSpPr>
          <p:cNvPr id="3740" name="Google Shape;3740;p46"/>
          <p:cNvSpPr txBox="1"/>
          <p:nvPr>
            <p:ph idx="4294967295" type="title"/>
          </p:nvPr>
        </p:nvSpPr>
        <p:spPr>
          <a:xfrm>
            <a:off x="912950" y="65423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5"/>
                </a:solidFill>
              </a:rPr>
              <a:t>SURVIVAL</a:t>
            </a:r>
            <a:r>
              <a:rPr lang="en" sz="3000"/>
              <a:t> </a:t>
            </a:r>
            <a:r>
              <a:rPr lang="en" sz="3000">
                <a:solidFill>
                  <a:schemeClr val="lt1"/>
                </a:solidFill>
              </a:rPr>
              <a:t>BY AGE GROUP</a:t>
            </a:r>
            <a:endParaRPr sz="3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4" name="Shape 1564"/>
        <p:cNvGrpSpPr/>
        <p:nvPr/>
      </p:nvGrpSpPr>
      <p:grpSpPr>
        <a:xfrm>
          <a:off x="0" y="0"/>
          <a:ext cx="0" cy="0"/>
          <a:chOff x="0" y="0"/>
          <a:chExt cx="0" cy="0"/>
        </a:xfrm>
      </p:grpSpPr>
      <p:pic>
        <p:nvPicPr>
          <p:cNvPr id="1565" name="Google Shape;1565;p29"/>
          <p:cNvPicPr preferRelativeResize="0"/>
          <p:nvPr/>
        </p:nvPicPr>
        <p:blipFill>
          <a:blip r:embed="rId4">
            <a:alphaModFix amt="57000"/>
          </a:blip>
          <a:stretch>
            <a:fillRect/>
          </a:stretch>
        </p:blipFill>
        <p:spPr>
          <a:xfrm>
            <a:off x="7351588" y="1552884"/>
            <a:ext cx="190674" cy="183843"/>
          </a:xfrm>
          <a:prstGeom prst="rect">
            <a:avLst/>
          </a:prstGeom>
          <a:noFill/>
          <a:ln>
            <a:noFill/>
          </a:ln>
        </p:spPr>
      </p:pic>
      <p:pic>
        <p:nvPicPr>
          <p:cNvPr id="1566" name="Google Shape;1566;p29"/>
          <p:cNvPicPr preferRelativeResize="0"/>
          <p:nvPr/>
        </p:nvPicPr>
        <p:blipFill>
          <a:blip r:embed="rId5">
            <a:alphaModFix/>
          </a:blip>
          <a:stretch>
            <a:fillRect/>
          </a:stretch>
        </p:blipFill>
        <p:spPr>
          <a:xfrm>
            <a:off x="-119550" y="2901893"/>
            <a:ext cx="1746391" cy="1683821"/>
          </a:xfrm>
          <a:prstGeom prst="rect">
            <a:avLst/>
          </a:prstGeom>
          <a:noFill/>
          <a:ln>
            <a:noFill/>
          </a:ln>
        </p:spPr>
      </p:pic>
      <p:sp>
        <p:nvSpPr>
          <p:cNvPr id="1567" name="Google Shape;1567;p29"/>
          <p:cNvSpPr txBox="1"/>
          <p:nvPr>
            <p:ph type="title"/>
          </p:nvPr>
        </p:nvSpPr>
        <p:spPr>
          <a:xfrm>
            <a:off x="946325" y="440400"/>
            <a:ext cx="4756800" cy="9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a:t>
            </a:r>
            <a:r>
              <a:rPr lang="en" sz="3000">
                <a:solidFill>
                  <a:schemeClr val="accent4"/>
                </a:solidFill>
              </a:rPr>
              <a:t>TEAM</a:t>
            </a:r>
            <a:endParaRPr sz="3000">
              <a:solidFill>
                <a:schemeClr val="accent4"/>
              </a:solidFill>
            </a:endParaRPr>
          </a:p>
        </p:txBody>
      </p:sp>
      <p:pic>
        <p:nvPicPr>
          <p:cNvPr id="1568" name="Google Shape;1568;p29"/>
          <p:cNvPicPr preferRelativeResize="0"/>
          <p:nvPr/>
        </p:nvPicPr>
        <p:blipFill>
          <a:blip r:embed="rId4">
            <a:alphaModFix amt="57000"/>
          </a:blip>
          <a:stretch>
            <a:fillRect/>
          </a:stretch>
        </p:blipFill>
        <p:spPr>
          <a:xfrm>
            <a:off x="619037" y="1552884"/>
            <a:ext cx="190674" cy="183843"/>
          </a:xfrm>
          <a:prstGeom prst="rect">
            <a:avLst/>
          </a:prstGeom>
          <a:noFill/>
          <a:ln>
            <a:noFill/>
          </a:ln>
        </p:spPr>
      </p:pic>
      <p:pic>
        <p:nvPicPr>
          <p:cNvPr id="1569" name="Google Shape;1569;p29"/>
          <p:cNvPicPr preferRelativeResize="0"/>
          <p:nvPr/>
        </p:nvPicPr>
        <p:blipFill>
          <a:blip r:embed="rId4">
            <a:alphaModFix amt="57000"/>
          </a:blip>
          <a:stretch>
            <a:fillRect/>
          </a:stretch>
        </p:blipFill>
        <p:spPr>
          <a:xfrm>
            <a:off x="100679" y="2142320"/>
            <a:ext cx="190674" cy="183842"/>
          </a:xfrm>
          <a:prstGeom prst="rect">
            <a:avLst/>
          </a:prstGeom>
          <a:noFill/>
          <a:ln>
            <a:noFill/>
          </a:ln>
        </p:spPr>
      </p:pic>
      <p:pic>
        <p:nvPicPr>
          <p:cNvPr id="1570" name="Google Shape;1570;p29"/>
          <p:cNvPicPr preferRelativeResize="0"/>
          <p:nvPr/>
        </p:nvPicPr>
        <p:blipFill>
          <a:blip r:embed="rId6">
            <a:alphaModFix/>
          </a:blip>
          <a:stretch>
            <a:fillRect/>
          </a:stretch>
        </p:blipFill>
        <p:spPr>
          <a:xfrm>
            <a:off x="1598248" y="813449"/>
            <a:ext cx="1210406" cy="1167039"/>
          </a:xfrm>
          <a:prstGeom prst="rect">
            <a:avLst/>
          </a:prstGeom>
          <a:noFill/>
          <a:ln>
            <a:noFill/>
          </a:ln>
        </p:spPr>
      </p:pic>
      <p:grpSp>
        <p:nvGrpSpPr>
          <p:cNvPr id="1571" name="Google Shape;1571;p29"/>
          <p:cNvGrpSpPr/>
          <p:nvPr/>
        </p:nvGrpSpPr>
        <p:grpSpPr>
          <a:xfrm>
            <a:off x="1871665" y="1345797"/>
            <a:ext cx="1711521" cy="1648850"/>
            <a:chOff x="1729250" y="1258050"/>
            <a:chExt cx="1851094" cy="1849523"/>
          </a:xfrm>
        </p:grpSpPr>
        <p:sp>
          <p:nvSpPr>
            <p:cNvPr id="1572" name="Google Shape;1572;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29"/>
            <p:cNvGrpSpPr/>
            <p:nvPr/>
          </p:nvGrpSpPr>
          <p:grpSpPr>
            <a:xfrm>
              <a:off x="1729250" y="1258050"/>
              <a:ext cx="693599" cy="630946"/>
              <a:chOff x="1729250" y="1258050"/>
              <a:chExt cx="693599" cy="630946"/>
            </a:xfrm>
          </p:grpSpPr>
          <p:grpSp>
            <p:nvGrpSpPr>
              <p:cNvPr id="1574" name="Google Shape;1574;p29"/>
              <p:cNvGrpSpPr/>
              <p:nvPr/>
            </p:nvGrpSpPr>
            <p:grpSpPr>
              <a:xfrm>
                <a:off x="1729250" y="1258050"/>
                <a:ext cx="693599" cy="630946"/>
                <a:chOff x="1729250" y="1258050"/>
                <a:chExt cx="693599" cy="630946"/>
              </a:xfrm>
            </p:grpSpPr>
            <p:sp>
              <p:nvSpPr>
                <p:cNvPr id="1575" name="Google Shape;1575;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29"/>
              <p:cNvGrpSpPr/>
              <p:nvPr/>
            </p:nvGrpSpPr>
            <p:grpSpPr>
              <a:xfrm>
                <a:off x="1732237" y="1258112"/>
                <a:ext cx="559441" cy="584276"/>
                <a:chOff x="1732237" y="1258112"/>
                <a:chExt cx="559441" cy="584276"/>
              </a:xfrm>
            </p:grpSpPr>
            <p:sp>
              <p:nvSpPr>
                <p:cNvPr id="1601" name="Google Shape;1601;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2" name="Google Shape;1622;p29"/>
            <p:cNvGrpSpPr/>
            <p:nvPr/>
          </p:nvGrpSpPr>
          <p:grpSpPr>
            <a:xfrm>
              <a:off x="2894709" y="1258206"/>
              <a:ext cx="685635" cy="682282"/>
              <a:chOff x="2894709" y="1258206"/>
              <a:chExt cx="685635" cy="682282"/>
            </a:xfrm>
          </p:grpSpPr>
          <p:sp>
            <p:nvSpPr>
              <p:cNvPr id="1623" name="Google Shape;1623;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29"/>
              <p:cNvGrpSpPr/>
              <p:nvPr/>
            </p:nvGrpSpPr>
            <p:grpSpPr>
              <a:xfrm>
                <a:off x="2894709" y="1258206"/>
                <a:ext cx="685635" cy="636360"/>
                <a:chOff x="2894709" y="1258206"/>
                <a:chExt cx="685635" cy="636360"/>
              </a:xfrm>
            </p:grpSpPr>
            <p:sp>
              <p:nvSpPr>
                <p:cNvPr id="1631" name="Google Shape;1631;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29"/>
            <p:cNvGrpSpPr/>
            <p:nvPr/>
          </p:nvGrpSpPr>
          <p:grpSpPr>
            <a:xfrm rot="10800000">
              <a:off x="2886744" y="2476627"/>
              <a:ext cx="693599" cy="630946"/>
              <a:chOff x="1729250" y="1258050"/>
              <a:chExt cx="693599" cy="630946"/>
            </a:xfrm>
          </p:grpSpPr>
          <p:grpSp>
            <p:nvGrpSpPr>
              <p:cNvPr id="1672" name="Google Shape;1672;p29"/>
              <p:cNvGrpSpPr/>
              <p:nvPr/>
            </p:nvGrpSpPr>
            <p:grpSpPr>
              <a:xfrm>
                <a:off x="1729250" y="1258050"/>
                <a:ext cx="693599" cy="630946"/>
                <a:chOff x="1729250" y="1258050"/>
                <a:chExt cx="693599" cy="630946"/>
              </a:xfrm>
            </p:grpSpPr>
            <p:sp>
              <p:nvSpPr>
                <p:cNvPr id="1673" name="Google Shape;167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29"/>
              <p:cNvGrpSpPr/>
              <p:nvPr/>
            </p:nvGrpSpPr>
            <p:grpSpPr>
              <a:xfrm>
                <a:off x="1732237" y="1258112"/>
                <a:ext cx="559441" cy="584276"/>
                <a:chOff x="1732237" y="1258112"/>
                <a:chExt cx="559441" cy="584276"/>
              </a:xfrm>
            </p:grpSpPr>
            <p:sp>
              <p:nvSpPr>
                <p:cNvPr id="1699" name="Google Shape;169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0" name="Google Shape;1720;p29"/>
            <p:cNvGrpSpPr/>
            <p:nvPr/>
          </p:nvGrpSpPr>
          <p:grpSpPr>
            <a:xfrm rot="10800000">
              <a:off x="1729250" y="2425135"/>
              <a:ext cx="685635" cy="682282"/>
              <a:chOff x="2894709" y="1258206"/>
              <a:chExt cx="685635" cy="682282"/>
            </a:xfrm>
          </p:grpSpPr>
          <p:sp>
            <p:nvSpPr>
              <p:cNvPr id="1721" name="Google Shape;172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29"/>
              <p:cNvGrpSpPr/>
              <p:nvPr/>
            </p:nvGrpSpPr>
            <p:grpSpPr>
              <a:xfrm>
                <a:off x="2894709" y="1258206"/>
                <a:ext cx="685635" cy="636360"/>
                <a:chOff x="2894709" y="1258206"/>
                <a:chExt cx="685635" cy="636360"/>
              </a:xfrm>
            </p:grpSpPr>
            <p:sp>
              <p:nvSpPr>
                <p:cNvPr id="1729" name="Google Shape;172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29"/>
            <p:cNvGrpSpPr/>
            <p:nvPr/>
          </p:nvGrpSpPr>
          <p:grpSpPr>
            <a:xfrm>
              <a:off x="1791258" y="1336922"/>
              <a:ext cx="1725331" cy="1689195"/>
              <a:chOff x="1791258" y="1336922"/>
              <a:chExt cx="1725331" cy="1689195"/>
            </a:xfrm>
          </p:grpSpPr>
          <p:sp>
            <p:nvSpPr>
              <p:cNvPr id="1770" name="Google Shape;1770;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78" name="Google Shape;1778;p29"/>
          <p:cNvPicPr preferRelativeResize="0"/>
          <p:nvPr/>
        </p:nvPicPr>
        <p:blipFill rotWithShape="1">
          <a:blip r:embed="rId7">
            <a:alphaModFix/>
          </a:blip>
          <a:srcRect b="11456" l="0" r="0" t="11448"/>
          <a:stretch/>
        </p:blipFill>
        <p:spPr>
          <a:xfrm>
            <a:off x="2102128" y="1567281"/>
            <a:ext cx="1250700" cy="1205700"/>
          </a:xfrm>
          <a:prstGeom prst="ellipse">
            <a:avLst/>
          </a:prstGeom>
          <a:noFill/>
          <a:ln>
            <a:noFill/>
          </a:ln>
        </p:spPr>
      </p:pic>
      <p:grpSp>
        <p:nvGrpSpPr>
          <p:cNvPr id="1779" name="Google Shape;1779;p29"/>
          <p:cNvGrpSpPr/>
          <p:nvPr/>
        </p:nvGrpSpPr>
        <p:grpSpPr>
          <a:xfrm>
            <a:off x="5416733" y="1345797"/>
            <a:ext cx="1711521" cy="1648850"/>
            <a:chOff x="1729250" y="1258050"/>
            <a:chExt cx="1851094" cy="1849523"/>
          </a:xfrm>
        </p:grpSpPr>
        <p:sp>
          <p:nvSpPr>
            <p:cNvPr id="1780" name="Google Shape;1780;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29"/>
            <p:cNvGrpSpPr/>
            <p:nvPr/>
          </p:nvGrpSpPr>
          <p:grpSpPr>
            <a:xfrm>
              <a:off x="1729250" y="1258050"/>
              <a:ext cx="693599" cy="630946"/>
              <a:chOff x="1729250" y="1258050"/>
              <a:chExt cx="693599" cy="630946"/>
            </a:xfrm>
          </p:grpSpPr>
          <p:grpSp>
            <p:nvGrpSpPr>
              <p:cNvPr id="1782" name="Google Shape;1782;p29"/>
              <p:cNvGrpSpPr/>
              <p:nvPr/>
            </p:nvGrpSpPr>
            <p:grpSpPr>
              <a:xfrm>
                <a:off x="1729250" y="1258050"/>
                <a:ext cx="693599" cy="630946"/>
                <a:chOff x="1729250" y="1258050"/>
                <a:chExt cx="693599" cy="630946"/>
              </a:xfrm>
            </p:grpSpPr>
            <p:sp>
              <p:nvSpPr>
                <p:cNvPr id="1783" name="Google Shape;178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29"/>
              <p:cNvGrpSpPr/>
              <p:nvPr/>
            </p:nvGrpSpPr>
            <p:grpSpPr>
              <a:xfrm>
                <a:off x="1732237" y="1258112"/>
                <a:ext cx="559441" cy="584276"/>
                <a:chOff x="1732237" y="1258112"/>
                <a:chExt cx="559441" cy="584276"/>
              </a:xfrm>
            </p:grpSpPr>
            <p:sp>
              <p:nvSpPr>
                <p:cNvPr id="1809" name="Google Shape;180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0" name="Google Shape;1830;p29"/>
            <p:cNvGrpSpPr/>
            <p:nvPr/>
          </p:nvGrpSpPr>
          <p:grpSpPr>
            <a:xfrm>
              <a:off x="2894709" y="1258206"/>
              <a:ext cx="685635" cy="682282"/>
              <a:chOff x="2894709" y="1258206"/>
              <a:chExt cx="685635" cy="682282"/>
            </a:xfrm>
          </p:grpSpPr>
          <p:sp>
            <p:nvSpPr>
              <p:cNvPr id="1831" name="Google Shape;183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29"/>
              <p:cNvGrpSpPr/>
              <p:nvPr/>
            </p:nvGrpSpPr>
            <p:grpSpPr>
              <a:xfrm>
                <a:off x="2894709" y="1258206"/>
                <a:ext cx="685635" cy="636360"/>
                <a:chOff x="2894709" y="1258206"/>
                <a:chExt cx="685635" cy="636360"/>
              </a:xfrm>
            </p:grpSpPr>
            <p:sp>
              <p:nvSpPr>
                <p:cNvPr id="1839" name="Google Shape;183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4" name="Google Shape;186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29"/>
            <p:cNvGrpSpPr/>
            <p:nvPr/>
          </p:nvGrpSpPr>
          <p:grpSpPr>
            <a:xfrm rot="10800000">
              <a:off x="2886744" y="2476627"/>
              <a:ext cx="693599" cy="630946"/>
              <a:chOff x="1729250" y="1258050"/>
              <a:chExt cx="693599" cy="630946"/>
            </a:xfrm>
          </p:grpSpPr>
          <p:grpSp>
            <p:nvGrpSpPr>
              <p:cNvPr id="1880" name="Google Shape;1880;p29"/>
              <p:cNvGrpSpPr/>
              <p:nvPr/>
            </p:nvGrpSpPr>
            <p:grpSpPr>
              <a:xfrm>
                <a:off x="1729250" y="1258050"/>
                <a:ext cx="693599" cy="630946"/>
                <a:chOff x="1729250" y="1258050"/>
                <a:chExt cx="693599" cy="630946"/>
              </a:xfrm>
            </p:grpSpPr>
            <p:sp>
              <p:nvSpPr>
                <p:cNvPr id="1881" name="Google Shape;1881;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29"/>
              <p:cNvGrpSpPr/>
              <p:nvPr/>
            </p:nvGrpSpPr>
            <p:grpSpPr>
              <a:xfrm>
                <a:off x="1732237" y="1258112"/>
                <a:ext cx="559441" cy="584276"/>
                <a:chOff x="1732237" y="1258112"/>
                <a:chExt cx="559441" cy="584276"/>
              </a:xfrm>
            </p:grpSpPr>
            <p:sp>
              <p:nvSpPr>
                <p:cNvPr id="1907" name="Google Shape;1907;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8" name="Google Shape;1928;p29"/>
            <p:cNvGrpSpPr/>
            <p:nvPr/>
          </p:nvGrpSpPr>
          <p:grpSpPr>
            <a:xfrm rot="10800000">
              <a:off x="1729250" y="2425135"/>
              <a:ext cx="685635" cy="682282"/>
              <a:chOff x="2894709" y="1258206"/>
              <a:chExt cx="685635" cy="682282"/>
            </a:xfrm>
          </p:grpSpPr>
          <p:sp>
            <p:nvSpPr>
              <p:cNvPr id="1929" name="Google Shape;1929;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6" name="Google Shape;1936;p29"/>
              <p:cNvGrpSpPr/>
              <p:nvPr/>
            </p:nvGrpSpPr>
            <p:grpSpPr>
              <a:xfrm>
                <a:off x="2894709" y="1258206"/>
                <a:ext cx="685635" cy="636360"/>
                <a:chOff x="2894709" y="1258206"/>
                <a:chExt cx="685635" cy="636360"/>
              </a:xfrm>
            </p:grpSpPr>
            <p:sp>
              <p:nvSpPr>
                <p:cNvPr id="1937" name="Google Shape;1937;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29"/>
            <p:cNvGrpSpPr/>
            <p:nvPr/>
          </p:nvGrpSpPr>
          <p:grpSpPr>
            <a:xfrm>
              <a:off x="1791258" y="1336922"/>
              <a:ext cx="1725331" cy="1689195"/>
              <a:chOff x="1791258" y="1336922"/>
              <a:chExt cx="1725331" cy="1689195"/>
            </a:xfrm>
          </p:grpSpPr>
          <p:sp>
            <p:nvSpPr>
              <p:cNvPr id="1978" name="Google Shape;1978;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86" name="Google Shape;1986;p29"/>
          <p:cNvPicPr preferRelativeResize="0"/>
          <p:nvPr/>
        </p:nvPicPr>
        <p:blipFill rotWithShape="1">
          <a:blip r:embed="rId8">
            <a:alphaModFix/>
          </a:blip>
          <a:srcRect b="1793" l="0" r="0" t="1802"/>
          <a:stretch/>
        </p:blipFill>
        <p:spPr>
          <a:xfrm>
            <a:off x="5647134" y="1567281"/>
            <a:ext cx="1250700" cy="1205700"/>
          </a:xfrm>
          <a:prstGeom prst="ellipse">
            <a:avLst/>
          </a:prstGeom>
          <a:noFill/>
          <a:ln>
            <a:noFill/>
          </a:ln>
        </p:spPr>
      </p:pic>
      <p:pic>
        <p:nvPicPr>
          <p:cNvPr id="1987" name="Google Shape;1987;p29"/>
          <p:cNvPicPr preferRelativeResize="0"/>
          <p:nvPr/>
        </p:nvPicPr>
        <p:blipFill>
          <a:blip r:embed="rId4">
            <a:alphaModFix amt="57000"/>
          </a:blip>
          <a:stretch>
            <a:fillRect/>
          </a:stretch>
        </p:blipFill>
        <p:spPr>
          <a:xfrm>
            <a:off x="7441297" y="3298126"/>
            <a:ext cx="190674" cy="183843"/>
          </a:xfrm>
          <a:prstGeom prst="rect">
            <a:avLst/>
          </a:prstGeom>
          <a:noFill/>
          <a:ln>
            <a:noFill/>
          </a:ln>
        </p:spPr>
      </p:pic>
      <p:pic>
        <p:nvPicPr>
          <p:cNvPr id="1988" name="Google Shape;1988;p29"/>
          <p:cNvPicPr preferRelativeResize="0"/>
          <p:nvPr/>
        </p:nvPicPr>
        <p:blipFill>
          <a:blip r:embed="rId6">
            <a:alphaModFix/>
          </a:blip>
          <a:stretch>
            <a:fillRect/>
          </a:stretch>
        </p:blipFill>
        <p:spPr>
          <a:xfrm>
            <a:off x="1687957" y="2558691"/>
            <a:ext cx="1210406" cy="1167039"/>
          </a:xfrm>
          <a:prstGeom prst="rect">
            <a:avLst/>
          </a:prstGeom>
          <a:noFill/>
          <a:ln>
            <a:noFill/>
          </a:ln>
        </p:spPr>
      </p:pic>
      <p:grpSp>
        <p:nvGrpSpPr>
          <p:cNvPr id="1989" name="Google Shape;1989;p29"/>
          <p:cNvGrpSpPr/>
          <p:nvPr/>
        </p:nvGrpSpPr>
        <p:grpSpPr>
          <a:xfrm>
            <a:off x="1961373" y="3091039"/>
            <a:ext cx="1711521" cy="1648850"/>
            <a:chOff x="1729250" y="1258050"/>
            <a:chExt cx="1851094" cy="1849523"/>
          </a:xfrm>
        </p:grpSpPr>
        <p:sp>
          <p:nvSpPr>
            <p:cNvPr id="1990" name="Google Shape;1990;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29"/>
            <p:cNvGrpSpPr/>
            <p:nvPr/>
          </p:nvGrpSpPr>
          <p:grpSpPr>
            <a:xfrm>
              <a:off x="1729250" y="1258050"/>
              <a:ext cx="693599" cy="630946"/>
              <a:chOff x="1729250" y="1258050"/>
              <a:chExt cx="693599" cy="630946"/>
            </a:xfrm>
          </p:grpSpPr>
          <p:grpSp>
            <p:nvGrpSpPr>
              <p:cNvPr id="1992" name="Google Shape;1992;p29"/>
              <p:cNvGrpSpPr/>
              <p:nvPr/>
            </p:nvGrpSpPr>
            <p:grpSpPr>
              <a:xfrm>
                <a:off x="1729250" y="1258050"/>
                <a:ext cx="693599" cy="630946"/>
                <a:chOff x="1729250" y="1258050"/>
                <a:chExt cx="693599" cy="630946"/>
              </a:xfrm>
            </p:grpSpPr>
            <p:sp>
              <p:nvSpPr>
                <p:cNvPr id="1993" name="Google Shape;1993;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9"/>
              <p:cNvGrpSpPr/>
              <p:nvPr/>
            </p:nvGrpSpPr>
            <p:grpSpPr>
              <a:xfrm>
                <a:off x="1732237" y="1258112"/>
                <a:ext cx="559441" cy="584276"/>
                <a:chOff x="1732237" y="1258112"/>
                <a:chExt cx="559441" cy="584276"/>
              </a:xfrm>
            </p:grpSpPr>
            <p:sp>
              <p:nvSpPr>
                <p:cNvPr id="2019" name="Google Shape;2019;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0" name="Google Shape;2040;p29"/>
            <p:cNvGrpSpPr/>
            <p:nvPr/>
          </p:nvGrpSpPr>
          <p:grpSpPr>
            <a:xfrm>
              <a:off x="2894709" y="1258206"/>
              <a:ext cx="685635" cy="682282"/>
              <a:chOff x="2894709" y="1258206"/>
              <a:chExt cx="685635" cy="682282"/>
            </a:xfrm>
          </p:grpSpPr>
          <p:sp>
            <p:nvSpPr>
              <p:cNvPr id="2041" name="Google Shape;2041;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8" name="Google Shape;2048;p29"/>
              <p:cNvGrpSpPr/>
              <p:nvPr/>
            </p:nvGrpSpPr>
            <p:grpSpPr>
              <a:xfrm>
                <a:off x="2894709" y="1258206"/>
                <a:ext cx="685635" cy="636360"/>
                <a:chOff x="2894709" y="1258206"/>
                <a:chExt cx="685635" cy="636360"/>
              </a:xfrm>
            </p:grpSpPr>
            <p:sp>
              <p:nvSpPr>
                <p:cNvPr id="2049" name="Google Shape;2049;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29"/>
            <p:cNvGrpSpPr/>
            <p:nvPr/>
          </p:nvGrpSpPr>
          <p:grpSpPr>
            <a:xfrm rot="10800000">
              <a:off x="2886744" y="2476627"/>
              <a:ext cx="693599" cy="630946"/>
              <a:chOff x="1729250" y="1258050"/>
              <a:chExt cx="693599" cy="630946"/>
            </a:xfrm>
          </p:grpSpPr>
          <p:grpSp>
            <p:nvGrpSpPr>
              <p:cNvPr id="2090" name="Google Shape;2090;p29"/>
              <p:cNvGrpSpPr/>
              <p:nvPr/>
            </p:nvGrpSpPr>
            <p:grpSpPr>
              <a:xfrm>
                <a:off x="1729250" y="1258050"/>
                <a:ext cx="693599" cy="630946"/>
                <a:chOff x="1729250" y="1258050"/>
                <a:chExt cx="693599" cy="630946"/>
              </a:xfrm>
            </p:grpSpPr>
            <p:sp>
              <p:nvSpPr>
                <p:cNvPr id="2091" name="Google Shape;2091;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29"/>
              <p:cNvGrpSpPr/>
              <p:nvPr/>
            </p:nvGrpSpPr>
            <p:grpSpPr>
              <a:xfrm>
                <a:off x="1732237" y="1258112"/>
                <a:ext cx="559441" cy="584276"/>
                <a:chOff x="1732237" y="1258112"/>
                <a:chExt cx="559441" cy="584276"/>
              </a:xfrm>
            </p:grpSpPr>
            <p:sp>
              <p:nvSpPr>
                <p:cNvPr id="2117" name="Google Shape;2117;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8" name="Google Shape;2138;p29"/>
            <p:cNvGrpSpPr/>
            <p:nvPr/>
          </p:nvGrpSpPr>
          <p:grpSpPr>
            <a:xfrm rot="10800000">
              <a:off x="1729250" y="2425135"/>
              <a:ext cx="685635" cy="682282"/>
              <a:chOff x="2894709" y="1258206"/>
              <a:chExt cx="685635" cy="682282"/>
            </a:xfrm>
          </p:grpSpPr>
          <p:sp>
            <p:nvSpPr>
              <p:cNvPr id="2139" name="Google Shape;2139;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6" name="Google Shape;2146;p29"/>
              <p:cNvGrpSpPr/>
              <p:nvPr/>
            </p:nvGrpSpPr>
            <p:grpSpPr>
              <a:xfrm>
                <a:off x="2894709" y="1258206"/>
                <a:ext cx="685635" cy="636360"/>
                <a:chOff x="2894709" y="1258206"/>
                <a:chExt cx="685635" cy="636360"/>
              </a:xfrm>
            </p:grpSpPr>
            <p:sp>
              <p:nvSpPr>
                <p:cNvPr id="2147" name="Google Shape;2147;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2" name="Google Shape;2172;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29"/>
            <p:cNvGrpSpPr/>
            <p:nvPr/>
          </p:nvGrpSpPr>
          <p:grpSpPr>
            <a:xfrm>
              <a:off x="1791258" y="1336922"/>
              <a:ext cx="1725331" cy="1689195"/>
              <a:chOff x="1791258" y="1336922"/>
              <a:chExt cx="1725331" cy="1689195"/>
            </a:xfrm>
          </p:grpSpPr>
          <p:sp>
            <p:nvSpPr>
              <p:cNvPr id="2188" name="Google Shape;2188;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96" name="Google Shape;2196;p29"/>
          <p:cNvPicPr preferRelativeResize="0"/>
          <p:nvPr/>
        </p:nvPicPr>
        <p:blipFill rotWithShape="1">
          <a:blip r:embed="rId9">
            <a:alphaModFix/>
          </a:blip>
          <a:srcRect b="1867" l="0" r="0" t="1876"/>
          <a:stretch/>
        </p:blipFill>
        <p:spPr>
          <a:xfrm>
            <a:off x="2191836" y="3312524"/>
            <a:ext cx="1250700" cy="1205700"/>
          </a:xfrm>
          <a:prstGeom prst="ellipse">
            <a:avLst/>
          </a:prstGeom>
          <a:noFill/>
          <a:ln>
            <a:noFill/>
          </a:ln>
        </p:spPr>
      </p:pic>
      <p:grpSp>
        <p:nvGrpSpPr>
          <p:cNvPr id="2197" name="Google Shape;2197;p29"/>
          <p:cNvGrpSpPr/>
          <p:nvPr/>
        </p:nvGrpSpPr>
        <p:grpSpPr>
          <a:xfrm>
            <a:off x="5506442" y="3091039"/>
            <a:ext cx="1711521" cy="1648850"/>
            <a:chOff x="1729250" y="1258050"/>
            <a:chExt cx="1851094" cy="1849523"/>
          </a:xfrm>
        </p:grpSpPr>
        <p:sp>
          <p:nvSpPr>
            <p:cNvPr id="2198" name="Google Shape;2198;p29"/>
            <p:cNvSpPr/>
            <p:nvPr/>
          </p:nvSpPr>
          <p:spPr>
            <a:xfrm>
              <a:off x="1855817" y="1879974"/>
              <a:ext cx="58647" cy="60452"/>
            </a:xfrm>
            <a:custGeom>
              <a:rect b="b" l="l" r="r" t="t"/>
              <a:pathLst>
                <a:path extrusionOk="0" h="1943" w="1885">
                  <a:moveTo>
                    <a:pt x="1884" y="1"/>
                  </a:moveTo>
                  <a:lnTo>
                    <a:pt x="303" y="303"/>
                  </a:lnTo>
                  <a:cubicBezTo>
                    <a:pt x="193" y="702"/>
                    <a:pt x="97" y="949"/>
                    <a:pt x="97" y="963"/>
                  </a:cubicBezTo>
                  <a:cubicBezTo>
                    <a:pt x="1" y="1224"/>
                    <a:pt x="70" y="1527"/>
                    <a:pt x="276" y="1719"/>
                  </a:cubicBezTo>
                  <a:cubicBezTo>
                    <a:pt x="345" y="1802"/>
                    <a:pt x="427" y="1856"/>
                    <a:pt x="537" y="1898"/>
                  </a:cubicBezTo>
                  <a:cubicBezTo>
                    <a:pt x="619" y="1928"/>
                    <a:pt x="702" y="1942"/>
                    <a:pt x="784" y="1942"/>
                  </a:cubicBezTo>
                  <a:cubicBezTo>
                    <a:pt x="1077" y="1942"/>
                    <a:pt x="1354" y="1761"/>
                    <a:pt x="1472" y="1472"/>
                  </a:cubicBezTo>
                  <a:cubicBezTo>
                    <a:pt x="1637" y="990"/>
                    <a:pt x="1774" y="496"/>
                    <a:pt x="1884" y="1"/>
                  </a:cubicBezTo>
                  <a:close/>
                </a:path>
              </a:pathLst>
            </a:custGeom>
            <a:solidFill>
              <a:srgbClr val="F3D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9" name="Google Shape;2199;p29"/>
            <p:cNvGrpSpPr/>
            <p:nvPr/>
          </p:nvGrpSpPr>
          <p:grpSpPr>
            <a:xfrm>
              <a:off x="1729250" y="1258050"/>
              <a:ext cx="693599" cy="630946"/>
              <a:chOff x="1729250" y="1258050"/>
              <a:chExt cx="693599" cy="630946"/>
            </a:xfrm>
          </p:grpSpPr>
          <p:grpSp>
            <p:nvGrpSpPr>
              <p:cNvPr id="2200" name="Google Shape;2200;p29"/>
              <p:cNvGrpSpPr/>
              <p:nvPr/>
            </p:nvGrpSpPr>
            <p:grpSpPr>
              <a:xfrm>
                <a:off x="1729250" y="1258050"/>
                <a:ext cx="693599" cy="630946"/>
                <a:chOff x="1729250" y="1258050"/>
                <a:chExt cx="693599" cy="630946"/>
              </a:xfrm>
            </p:grpSpPr>
            <p:sp>
              <p:nvSpPr>
                <p:cNvPr id="2201" name="Google Shape;2201;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29"/>
              <p:cNvGrpSpPr/>
              <p:nvPr/>
            </p:nvGrpSpPr>
            <p:grpSpPr>
              <a:xfrm>
                <a:off x="1732237" y="1258112"/>
                <a:ext cx="559441" cy="584276"/>
                <a:chOff x="1732237" y="1258112"/>
                <a:chExt cx="559441" cy="584276"/>
              </a:xfrm>
            </p:grpSpPr>
            <p:sp>
              <p:nvSpPr>
                <p:cNvPr id="2227" name="Google Shape;2227;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8" name="Google Shape;2248;p29"/>
            <p:cNvGrpSpPr/>
            <p:nvPr/>
          </p:nvGrpSpPr>
          <p:grpSpPr>
            <a:xfrm>
              <a:off x="2894709" y="1258206"/>
              <a:ext cx="685635" cy="682282"/>
              <a:chOff x="2894709" y="1258206"/>
              <a:chExt cx="685635" cy="682282"/>
            </a:xfrm>
          </p:grpSpPr>
          <p:sp>
            <p:nvSpPr>
              <p:cNvPr id="2249" name="Google Shape;2249;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29"/>
              <p:cNvGrpSpPr/>
              <p:nvPr/>
            </p:nvGrpSpPr>
            <p:grpSpPr>
              <a:xfrm>
                <a:off x="2894709" y="1258206"/>
                <a:ext cx="685635" cy="636360"/>
                <a:chOff x="2894709" y="1258206"/>
                <a:chExt cx="685635" cy="636360"/>
              </a:xfrm>
            </p:grpSpPr>
            <p:sp>
              <p:nvSpPr>
                <p:cNvPr id="2257" name="Google Shape;2257;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2" name="Google Shape;2282;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29"/>
            <p:cNvGrpSpPr/>
            <p:nvPr/>
          </p:nvGrpSpPr>
          <p:grpSpPr>
            <a:xfrm rot="10800000">
              <a:off x="2886744" y="2476627"/>
              <a:ext cx="693599" cy="630946"/>
              <a:chOff x="1729250" y="1258050"/>
              <a:chExt cx="693599" cy="630946"/>
            </a:xfrm>
          </p:grpSpPr>
          <p:grpSp>
            <p:nvGrpSpPr>
              <p:cNvPr id="2298" name="Google Shape;2298;p29"/>
              <p:cNvGrpSpPr/>
              <p:nvPr/>
            </p:nvGrpSpPr>
            <p:grpSpPr>
              <a:xfrm>
                <a:off x="1729250" y="1258050"/>
                <a:ext cx="693599" cy="630946"/>
                <a:chOff x="1729250" y="1258050"/>
                <a:chExt cx="693599" cy="630946"/>
              </a:xfrm>
            </p:grpSpPr>
            <p:sp>
              <p:nvSpPr>
                <p:cNvPr id="2299" name="Google Shape;2299;p29"/>
                <p:cNvSpPr/>
                <p:nvPr/>
              </p:nvSpPr>
              <p:spPr>
                <a:xfrm>
                  <a:off x="1876787" y="1758943"/>
                  <a:ext cx="47944" cy="69754"/>
                </a:xfrm>
                <a:custGeom>
                  <a:rect b="b" l="l" r="r" t="t"/>
                  <a:pathLst>
                    <a:path extrusionOk="0" h="2242" w="1541">
                      <a:moveTo>
                        <a:pt x="1416" y="0"/>
                      </a:moveTo>
                      <a:lnTo>
                        <a:pt x="42" y="757"/>
                      </a:lnTo>
                      <a:cubicBezTo>
                        <a:pt x="69" y="1251"/>
                        <a:pt x="56" y="1746"/>
                        <a:pt x="1" y="2241"/>
                      </a:cubicBezTo>
                      <a:lnTo>
                        <a:pt x="1485" y="1939"/>
                      </a:lnTo>
                      <a:cubicBezTo>
                        <a:pt x="1540" y="1293"/>
                        <a:pt x="1513" y="647"/>
                        <a:pt x="141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9"/>
                <p:cNvSpPr/>
                <p:nvPr/>
              </p:nvSpPr>
              <p:spPr>
                <a:xfrm>
                  <a:off x="1806223" y="1617813"/>
                  <a:ext cx="52642" cy="66736"/>
                </a:xfrm>
                <a:custGeom>
                  <a:rect b="b" l="l" r="r" t="t"/>
                  <a:pathLst>
                    <a:path extrusionOk="0" h="2145" w="1692">
                      <a:moveTo>
                        <a:pt x="949" y="0"/>
                      </a:moveTo>
                      <a:lnTo>
                        <a:pt x="0" y="1141"/>
                      </a:lnTo>
                      <a:cubicBezTo>
                        <a:pt x="275" y="1471"/>
                        <a:pt x="578" y="1801"/>
                        <a:pt x="908" y="2145"/>
                      </a:cubicBezTo>
                      <a:lnTo>
                        <a:pt x="1691" y="866"/>
                      </a:lnTo>
                      <a:cubicBezTo>
                        <a:pt x="1416" y="564"/>
                        <a:pt x="1169" y="275"/>
                        <a:pt x="94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9"/>
                <p:cNvSpPr/>
                <p:nvPr/>
              </p:nvSpPr>
              <p:spPr>
                <a:xfrm>
                  <a:off x="1868667" y="1832495"/>
                  <a:ext cx="53482" cy="42811"/>
                </a:xfrm>
                <a:custGeom>
                  <a:rect b="b" l="l" r="r" t="t"/>
                  <a:pathLst>
                    <a:path extrusionOk="0" h="1376" w="1719">
                      <a:moveTo>
                        <a:pt x="1719" y="1"/>
                      </a:moveTo>
                      <a:lnTo>
                        <a:pt x="207" y="317"/>
                      </a:lnTo>
                      <a:cubicBezTo>
                        <a:pt x="152" y="702"/>
                        <a:pt x="83" y="1073"/>
                        <a:pt x="0" y="1376"/>
                      </a:cubicBezTo>
                      <a:lnTo>
                        <a:pt x="1554" y="1073"/>
                      </a:lnTo>
                      <a:cubicBezTo>
                        <a:pt x="1622" y="743"/>
                        <a:pt x="1677" y="386"/>
                        <a:pt x="171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9"/>
                <p:cNvSpPr/>
                <p:nvPr/>
              </p:nvSpPr>
              <p:spPr>
                <a:xfrm>
                  <a:off x="1868667" y="1707606"/>
                  <a:ext cx="49624" cy="60763"/>
                </a:xfrm>
                <a:custGeom>
                  <a:rect b="b" l="l" r="r" t="t"/>
                  <a:pathLst>
                    <a:path extrusionOk="0" h="1953" w="1595">
                      <a:moveTo>
                        <a:pt x="1210" y="1"/>
                      </a:moveTo>
                      <a:lnTo>
                        <a:pt x="0" y="867"/>
                      </a:lnTo>
                      <a:cubicBezTo>
                        <a:pt x="124" y="1211"/>
                        <a:pt x="207" y="1582"/>
                        <a:pt x="262" y="1953"/>
                      </a:cubicBezTo>
                      <a:lnTo>
                        <a:pt x="1595" y="1211"/>
                      </a:lnTo>
                      <a:cubicBezTo>
                        <a:pt x="1513" y="798"/>
                        <a:pt x="1389" y="386"/>
                        <a:pt x="121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9"/>
                <p:cNvSpPr/>
                <p:nvPr/>
              </p:nvSpPr>
              <p:spPr>
                <a:xfrm>
                  <a:off x="1943929" y="1258050"/>
                  <a:ext cx="65492" cy="57838"/>
                </a:xfrm>
                <a:custGeom>
                  <a:rect b="b" l="l" r="r" t="t"/>
                  <a:pathLst>
                    <a:path extrusionOk="0" h="1859" w="2105">
                      <a:moveTo>
                        <a:pt x="149" y="1"/>
                      </a:moveTo>
                      <a:cubicBezTo>
                        <a:pt x="100" y="1"/>
                        <a:pt x="50" y="1"/>
                        <a:pt x="1" y="2"/>
                      </a:cubicBezTo>
                      <a:lnTo>
                        <a:pt x="867" y="1542"/>
                      </a:lnTo>
                      <a:cubicBezTo>
                        <a:pt x="1293" y="1597"/>
                        <a:pt x="1705" y="1707"/>
                        <a:pt x="2104" y="1858"/>
                      </a:cubicBezTo>
                      <a:lnTo>
                        <a:pt x="2063" y="277"/>
                      </a:lnTo>
                      <a:cubicBezTo>
                        <a:pt x="1437" y="86"/>
                        <a:pt x="799" y="1"/>
                        <a:pt x="14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9"/>
                <p:cNvSpPr/>
                <p:nvPr/>
              </p:nvSpPr>
              <p:spPr>
                <a:xfrm>
                  <a:off x="2135554" y="1361626"/>
                  <a:ext cx="49220" cy="65461"/>
                </a:xfrm>
                <a:custGeom>
                  <a:rect b="b" l="l" r="r" t="t"/>
                  <a:pathLst>
                    <a:path extrusionOk="0" h="2104" w="1582">
                      <a:moveTo>
                        <a:pt x="646" y="0"/>
                      </a:moveTo>
                      <a:lnTo>
                        <a:pt x="0" y="1388"/>
                      </a:lnTo>
                      <a:cubicBezTo>
                        <a:pt x="303" y="1663"/>
                        <a:pt x="619" y="1911"/>
                        <a:pt x="976" y="2103"/>
                      </a:cubicBezTo>
                      <a:lnTo>
                        <a:pt x="1581" y="770"/>
                      </a:lnTo>
                      <a:cubicBezTo>
                        <a:pt x="1347" y="632"/>
                        <a:pt x="1141" y="467"/>
                        <a:pt x="949" y="289"/>
                      </a:cubicBezTo>
                      <a:cubicBezTo>
                        <a:pt x="853" y="179"/>
                        <a:pt x="756" y="96"/>
                        <a:pt x="646"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9"/>
                <p:cNvSpPr/>
                <p:nvPr/>
              </p:nvSpPr>
              <p:spPr>
                <a:xfrm>
                  <a:off x="1747202" y="1530540"/>
                  <a:ext cx="53482" cy="68043"/>
                </a:xfrm>
                <a:custGeom>
                  <a:rect b="b" l="l" r="r" t="t"/>
                  <a:pathLst>
                    <a:path extrusionOk="0" h="2187" w="1719">
                      <a:moveTo>
                        <a:pt x="1238" y="1"/>
                      </a:moveTo>
                      <a:lnTo>
                        <a:pt x="0" y="936"/>
                      </a:lnTo>
                      <a:cubicBezTo>
                        <a:pt x="179" y="1362"/>
                        <a:pt x="399" y="1788"/>
                        <a:pt x="646" y="2187"/>
                      </a:cubicBezTo>
                      <a:lnTo>
                        <a:pt x="1719" y="1114"/>
                      </a:lnTo>
                      <a:cubicBezTo>
                        <a:pt x="1526" y="757"/>
                        <a:pt x="1361" y="386"/>
                        <a:pt x="123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9"/>
                <p:cNvSpPr/>
                <p:nvPr/>
              </p:nvSpPr>
              <p:spPr>
                <a:xfrm>
                  <a:off x="2241618" y="1405247"/>
                  <a:ext cx="36806" cy="46358"/>
                </a:xfrm>
                <a:custGeom>
                  <a:rect b="b" l="l" r="r" t="t"/>
                  <a:pathLst>
                    <a:path extrusionOk="0" h="1490" w="1183">
                      <a:moveTo>
                        <a:pt x="207" y="0"/>
                      </a:moveTo>
                      <a:lnTo>
                        <a:pt x="0" y="1444"/>
                      </a:lnTo>
                      <a:cubicBezTo>
                        <a:pt x="299" y="1475"/>
                        <a:pt x="591" y="1490"/>
                        <a:pt x="886" y="1490"/>
                      </a:cubicBezTo>
                      <a:cubicBezTo>
                        <a:pt x="984" y="1490"/>
                        <a:pt x="1083" y="1488"/>
                        <a:pt x="1183" y="1485"/>
                      </a:cubicBezTo>
                      <a:lnTo>
                        <a:pt x="811" y="41"/>
                      </a:lnTo>
                      <a:cubicBezTo>
                        <a:pt x="605" y="41"/>
                        <a:pt x="413" y="28"/>
                        <a:pt x="2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9"/>
                <p:cNvSpPr/>
                <p:nvPr/>
              </p:nvSpPr>
              <p:spPr>
                <a:xfrm>
                  <a:off x="2339997" y="1385117"/>
                  <a:ext cx="82853" cy="53514"/>
                </a:xfrm>
                <a:custGeom>
                  <a:rect b="b" l="l" r="r" t="t"/>
                  <a:pathLst>
                    <a:path extrusionOk="0" h="1720" w="2663">
                      <a:moveTo>
                        <a:pt x="1623" y="1"/>
                      </a:moveTo>
                      <a:cubicBezTo>
                        <a:pt x="1532" y="1"/>
                        <a:pt x="1435" y="18"/>
                        <a:pt x="1334" y="56"/>
                      </a:cubicBezTo>
                      <a:cubicBezTo>
                        <a:pt x="894" y="194"/>
                        <a:pt x="454" y="331"/>
                        <a:pt x="0" y="427"/>
                      </a:cubicBezTo>
                      <a:lnTo>
                        <a:pt x="852" y="1719"/>
                      </a:lnTo>
                      <a:cubicBezTo>
                        <a:pt x="1430" y="1568"/>
                        <a:pt x="1801" y="1431"/>
                        <a:pt x="1856" y="1417"/>
                      </a:cubicBezTo>
                      <a:cubicBezTo>
                        <a:pt x="2663" y="1111"/>
                        <a:pt x="2350" y="1"/>
                        <a:pt x="16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9"/>
                <p:cNvSpPr/>
                <p:nvPr/>
              </p:nvSpPr>
              <p:spPr>
                <a:xfrm>
                  <a:off x="1836589" y="1276065"/>
                  <a:ext cx="70159" cy="49220"/>
                </a:xfrm>
                <a:custGeom>
                  <a:rect b="b" l="l" r="r" t="t"/>
                  <a:pathLst>
                    <a:path extrusionOk="0" h="1582" w="2255">
                      <a:moveTo>
                        <a:pt x="1114" y="1"/>
                      </a:moveTo>
                      <a:cubicBezTo>
                        <a:pt x="729" y="179"/>
                        <a:pt x="344" y="399"/>
                        <a:pt x="0" y="661"/>
                      </a:cubicBezTo>
                      <a:lnTo>
                        <a:pt x="1265" y="1582"/>
                      </a:lnTo>
                      <a:cubicBezTo>
                        <a:pt x="1581" y="1389"/>
                        <a:pt x="1911" y="1252"/>
                        <a:pt x="2255" y="1128"/>
                      </a:cubicBezTo>
                      <a:lnTo>
                        <a:pt x="111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9"/>
                <p:cNvSpPr/>
                <p:nvPr/>
              </p:nvSpPr>
              <p:spPr>
                <a:xfrm>
                  <a:off x="2069687" y="1303880"/>
                  <a:ext cx="44086" cy="63314"/>
                </a:xfrm>
                <a:custGeom>
                  <a:rect b="b" l="l" r="r" t="t"/>
                  <a:pathLst>
                    <a:path extrusionOk="0" h="2035" w="1417">
                      <a:moveTo>
                        <a:pt x="481" y="0"/>
                      </a:moveTo>
                      <a:lnTo>
                        <a:pt x="0" y="1430"/>
                      </a:lnTo>
                      <a:cubicBezTo>
                        <a:pt x="261" y="1609"/>
                        <a:pt x="523" y="1815"/>
                        <a:pt x="784" y="2035"/>
                      </a:cubicBezTo>
                      <a:lnTo>
                        <a:pt x="1416" y="674"/>
                      </a:lnTo>
                      <a:cubicBezTo>
                        <a:pt x="1100" y="426"/>
                        <a:pt x="784" y="193"/>
                        <a:pt x="48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9"/>
                <p:cNvSpPr/>
                <p:nvPr/>
              </p:nvSpPr>
              <p:spPr>
                <a:xfrm>
                  <a:off x="1729250" y="1446286"/>
                  <a:ext cx="50900" cy="59052"/>
                </a:xfrm>
                <a:custGeom>
                  <a:rect b="b" l="l" r="r" t="t"/>
                  <a:pathLst>
                    <a:path extrusionOk="0" h="1898" w="1636">
                      <a:moveTo>
                        <a:pt x="1636" y="1"/>
                      </a:moveTo>
                      <a:lnTo>
                        <a:pt x="110" y="97"/>
                      </a:lnTo>
                      <a:cubicBezTo>
                        <a:pt x="14" y="688"/>
                        <a:pt x="0" y="1293"/>
                        <a:pt x="96" y="1898"/>
                      </a:cubicBezTo>
                      <a:lnTo>
                        <a:pt x="1526" y="1142"/>
                      </a:lnTo>
                      <a:cubicBezTo>
                        <a:pt x="1512" y="757"/>
                        <a:pt x="1553" y="372"/>
                        <a:pt x="163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9"/>
                <p:cNvSpPr/>
                <p:nvPr/>
              </p:nvSpPr>
              <p:spPr>
                <a:xfrm>
                  <a:off x="1843870" y="1654154"/>
                  <a:ext cx="56905" cy="68043"/>
                </a:xfrm>
                <a:custGeom>
                  <a:rect b="b" l="l" r="r" t="t"/>
                  <a:pathLst>
                    <a:path extrusionOk="0" h="2187" w="1829">
                      <a:moveTo>
                        <a:pt x="784" y="1"/>
                      </a:moveTo>
                      <a:lnTo>
                        <a:pt x="0" y="1293"/>
                      </a:lnTo>
                      <a:cubicBezTo>
                        <a:pt x="248" y="1554"/>
                        <a:pt x="467" y="1856"/>
                        <a:pt x="632" y="2186"/>
                      </a:cubicBezTo>
                      <a:lnTo>
                        <a:pt x="1828" y="1348"/>
                      </a:lnTo>
                      <a:cubicBezTo>
                        <a:pt x="1608" y="935"/>
                        <a:pt x="1320" y="550"/>
                        <a:pt x="990" y="221"/>
                      </a:cubicBezTo>
                      <a:cubicBezTo>
                        <a:pt x="921" y="152"/>
                        <a:pt x="852" y="83"/>
                        <a:pt x="78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9"/>
                <p:cNvSpPr/>
                <p:nvPr/>
              </p:nvSpPr>
              <p:spPr>
                <a:xfrm>
                  <a:off x="1760021" y="1338509"/>
                  <a:ext cx="61198" cy="55225"/>
                </a:xfrm>
                <a:custGeom>
                  <a:rect b="b" l="l" r="r" t="t"/>
                  <a:pathLst>
                    <a:path extrusionOk="0" h="1775" w="1967">
                      <a:moveTo>
                        <a:pt x="936" y="1"/>
                      </a:moveTo>
                      <a:cubicBezTo>
                        <a:pt x="592" y="386"/>
                        <a:pt x="276" y="812"/>
                        <a:pt x="1" y="1265"/>
                      </a:cubicBezTo>
                      <a:lnTo>
                        <a:pt x="1403" y="1774"/>
                      </a:lnTo>
                      <a:cubicBezTo>
                        <a:pt x="1568" y="1513"/>
                        <a:pt x="1760" y="1265"/>
                        <a:pt x="1967" y="1032"/>
                      </a:cubicBezTo>
                      <a:lnTo>
                        <a:pt x="936"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9"/>
                <p:cNvSpPr/>
                <p:nvPr/>
              </p:nvSpPr>
              <p:spPr>
                <a:xfrm>
                  <a:off x="1884068" y="1259388"/>
                  <a:ext cx="71030" cy="48380"/>
                </a:xfrm>
                <a:custGeom>
                  <a:rect b="b" l="l" r="r" t="t"/>
                  <a:pathLst>
                    <a:path extrusionOk="0" h="1555" w="2283">
                      <a:moveTo>
                        <a:pt x="1471" y="1"/>
                      </a:moveTo>
                      <a:cubicBezTo>
                        <a:pt x="963" y="56"/>
                        <a:pt x="481" y="179"/>
                        <a:pt x="0" y="372"/>
                      </a:cubicBezTo>
                      <a:lnTo>
                        <a:pt x="1196" y="1554"/>
                      </a:lnTo>
                      <a:cubicBezTo>
                        <a:pt x="1507" y="1494"/>
                        <a:pt x="1819" y="1455"/>
                        <a:pt x="2139" y="1455"/>
                      </a:cubicBezTo>
                      <a:cubicBezTo>
                        <a:pt x="2187" y="1455"/>
                        <a:pt x="2234" y="1456"/>
                        <a:pt x="2282" y="1458"/>
                      </a:cubicBezTo>
                      <a:lnTo>
                        <a:pt x="1471"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9"/>
                <p:cNvSpPr/>
                <p:nvPr/>
              </p:nvSpPr>
              <p:spPr>
                <a:xfrm>
                  <a:off x="2104316" y="1332971"/>
                  <a:ext cx="41535" cy="62474"/>
                </a:xfrm>
                <a:custGeom>
                  <a:rect b="b" l="l" r="r" t="t"/>
                  <a:pathLst>
                    <a:path extrusionOk="0" h="2008" w="1335">
                      <a:moveTo>
                        <a:pt x="633" y="0"/>
                      </a:moveTo>
                      <a:lnTo>
                        <a:pt x="1" y="1375"/>
                      </a:lnTo>
                      <a:cubicBezTo>
                        <a:pt x="234" y="1581"/>
                        <a:pt x="468" y="1787"/>
                        <a:pt x="688" y="2007"/>
                      </a:cubicBezTo>
                      <a:lnTo>
                        <a:pt x="1334" y="619"/>
                      </a:lnTo>
                      <a:cubicBezTo>
                        <a:pt x="1100" y="399"/>
                        <a:pt x="867" y="193"/>
                        <a:pt x="633"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9"/>
                <p:cNvSpPr/>
                <p:nvPr/>
              </p:nvSpPr>
              <p:spPr>
                <a:xfrm>
                  <a:off x="1735224" y="1388975"/>
                  <a:ext cx="61198" cy="47073"/>
                </a:xfrm>
                <a:custGeom>
                  <a:rect b="b" l="l" r="r" t="t"/>
                  <a:pathLst>
                    <a:path extrusionOk="0" h="1513" w="1967">
                      <a:moveTo>
                        <a:pt x="578" y="1"/>
                      </a:moveTo>
                      <a:cubicBezTo>
                        <a:pt x="317" y="482"/>
                        <a:pt x="124" y="991"/>
                        <a:pt x="0" y="1513"/>
                      </a:cubicBezTo>
                      <a:lnTo>
                        <a:pt x="1568" y="1417"/>
                      </a:lnTo>
                      <a:cubicBezTo>
                        <a:pt x="1678" y="1101"/>
                        <a:pt x="1815" y="798"/>
                        <a:pt x="1966" y="509"/>
                      </a:cubicBezTo>
                      <a:lnTo>
                        <a:pt x="57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9"/>
                <p:cNvSpPr/>
                <p:nvPr/>
              </p:nvSpPr>
              <p:spPr>
                <a:xfrm>
                  <a:off x="1734788" y="1495476"/>
                  <a:ext cx="47073" cy="51367"/>
                </a:xfrm>
                <a:custGeom>
                  <a:rect b="b" l="l" r="r" t="t"/>
                  <a:pathLst>
                    <a:path extrusionOk="0" h="1651" w="1513">
                      <a:moveTo>
                        <a:pt x="1389" y="1"/>
                      </a:moveTo>
                      <a:lnTo>
                        <a:pt x="1" y="743"/>
                      </a:lnTo>
                      <a:cubicBezTo>
                        <a:pt x="69" y="1045"/>
                        <a:pt x="152" y="1348"/>
                        <a:pt x="262" y="1650"/>
                      </a:cubicBezTo>
                      <a:lnTo>
                        <a:pt x="1513" y="702"/>
                      </a:lnTo>
                      <a:cubicBezTo>
                        <a:pt x="1458" y="482"/>
                        <a:pt x="1417" y="248"/>
                        <a:pt x="138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9"/>
                <p:cNvSpPr/>
                <p:nvPr/>
              </p:nvSpPr>
              <p:spPr>
                <a:xfrm>
                  <a:off x="1774146" y="1576744"/>
                  <a:ext cx="53482" cy="66332"/>
                </a:xfrm>
                <a:custGeom>
                  <a:rect b="b" l="l" r="r" t="t"/>
                  <a:pathLst>
                    <a:path extrusionOk="0" h="2132" w="1719">
                      <a:moveTo>
                        <a:pt x="1059" y="1"/>
                      </a:moveTo>
                      <a:lnTo>
                        <a:pt x="0" y="1059"/>
                      </a:lnTo>
                      <a:cubicBezTo>
                        <a:pt x="234" y="1430"/>
                        <a:pt x="495" y="1788"/>
                        <a:pt x="756" y="2131"/>
                      </a:cubicBezTo>
                      <a:lnTo>
                        <a:pt x="1719" y="977"/>
                      </a:lnTo>
                      <a:cubicBezTo>
                        <a:pt x="1471" y="660"/>
                        <a:pt x="1265" y="344"/>
                        <a:pt x="1059"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9"/>
                <p:cNvSpPr/>
                <p:nvPr/>
              </p:nvSpPr>
              <p:spPr>
                <a:xfrm>
                  <a:off x="2020934" y="1270931"/>
                  <a:ext cx="52611" cy="70190"/>
                </a:xfrm>
                <a:custGeom>
                  <a:rect b="b" l="l" r="r" t="t"/>
                  <a:pathLst>
                    <a:path extrusionOk="0" h="2256" w="1691">
                      <a:moveTo>
                        <a:pt x="0" y="1"/>
                      </a:moveTo>
                      <a:lnTo>
                        <a:pt x="55" y="1623"/>
                      </a:lnTo>
                      <a:cubicBezTo>
                        <a:pt x="454" y="1802"/>
                        <a:pt x="839" y="2008"/>
                        <a:pt x="1210" y="2255"/>
                      </a:cubicBezTo>
                      <a:lnTo>
                        <a:pt x="1691" y="826"/>
                      </a:lnTo>
                      <a:cubicBezTo>
                        <a:pt x="1155" y="496"/>
                        <a:pt x="591" y="221"/>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9"/>
                <p:cNvSpPr/>
                <p:nvPr/>
              </p:nvSpPr>
              <p:spPr>
                <a:xfrm>
                  <a:off x="2177463" y="1391993"/>
                  <a:ext cx="57776" cy="56469"/>
                </a:xfrm>
                <a:custGeom>
                  <a:rect b="b" l="l" r="r" t="t"/>
                  <a:pathLst>
                    <a:path extrusionOk="0" h="1815" w="1857">
                      <a:moveTo>
                        <a:pt x="605" y="0"/>
                      </a:moveTo>
                      <a:lnTo>
                        <a:pt x="0" y="1320"/>
                      </a:lnTo>
                      <a:cubicBezTo>
                        <a:pt x="523" y="1553"/>
                        <a:pt x="1073" y="1732"/>
                        <a:pt x="1650" y="1815"/>
                      </a:cubicBezTo>
                      <a:lnTo>
                        <a:pt x="1856" y="371"/>
                      </a:lnTo>
                      <a:cubicBezTo>
                        <a:pt x="1416" y="302"/>
                        <a:pt x="1004" y="179"/>
                        <a:pt x="60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9"/>
                <p:cNvSpPr/>
                <p:nvPr/>
              </p:nvSpPr>
              <p:spPr>
                <a:xfrm>
                  <a:off x="1798103" y="1304720"/>
                  <a:ext cx="66301" cy="56500"/>
                </a:xfrm>
                <a:custGeom>
                  <a:rect b="b" l="l" r="r" t="t"/>
                  <a:pathLst>
                    <a:path extrusionOk="0" h="1816" w="2131">
                      <a:moveTo>
                        <a:pt x="880" y="1"/>
                      </a:moveTo>
                      <a:cubicBezTo>
                        <a:pt x="591" y="221"/>
                        <a:pt x="316" y="468"/>
                        <a:pt x="55" y="729"/>
                      </a:cubicBezTo>
                      <a:lnTo>
                        <a:pt x="0" y="784"/>
                      </a:lnTo>
                      <a:lnTo>
                        <a:pt x="1031" y="1815"/>
                      </a:lnTo>
                      <a:lnTo>
                        <a:pt x="1086" y="1760"/>
                      </a:lnTo>
                      <a:cubicBezTo>
                        <a:pt x="1402" y="1444"/>
                        <a:pt x="1746" y="1155"/>
                        <a:pt x="2131" y="894"/>
                      </a:cubicBezTo>
                      <a:lnTo>
                        <a:pt x="88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9"/>
                <p:cNvSpPr/>
                <p:nvPr/>
              </p:nvSpPr>
              <p:spPr>
                <a:xfrm>
                  <a:off x="2280104" y="1400953"/>
                  <a:ext cx="73581" cy="50091"/>
                </a:xfrm>
                <a:custGeom>
                  <a:rect b="b" l="l" r="r" t="t"/>
                  <a:pathLst>
                    <a:path extrusionOk="0" h="1610" w="2365">
                      <a:moveTo>
                        <a:pt x="1485" y="1"/>
                      </a:moveTo>
                      <a:cubicBezTo>
                        <a:pt x="1004" y="97"/>
                        <a:pt x="495" y="152"/>
                        <a:pt x="1" y="166"/>
                      </a:cubicBezTo>
                      <a:lnTo>
                        <a:pt x="372" y="1609"/>
                      </a:lnTo>
                      <a:cubicBezTo>
                        <a:pt x="1032" y="1568"/>
                        <a:pt x="1705" y="1472"/>
                        <a:pt x="2365" y="1320"/>
                      </a:cubicBezTo>
                      <a:lnTo>
                        <a:pt x="148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9"/>
                <p:cNvSpPr/>
                <p:nvPr/>
              </p:nvSpPr>
              <p:spPr>
                <a:xfrm>
                  <a:off x="2326307" y="1398402"/>
                  <a:ext cx="40664" cy="43651"/>
                </a:xfrm>
                <a:custGeom>
                  <a:rect b="b" l="l" r="r" t="t"/>
                  <a:pathLst>
                    <a:path extrusionOk="0" h="1403" w="1307">
                      <a:moveTo>
                        <a:pt x="440" y="0"/>
                      </a:moveTo>
                      <a:cubicBezTo>
                        <a:pt x="303" y="28"/>
                        <a:pt x="165" y="55"/>
                        <a:pt x="0" y="83"/>
                      </a:cubicBezTo>
                      <a:lnTo>
                        <a:pt x="880" y="1402"/>
                      </a:lnTo>
                      <a:cubicBezTo>
                        <a:pt x="1031" y="1361"/>
                        <a:pt x="1169" y="1320"/>
                        <a:pt x="1306" y="1292"/>
                      </a:cubicBezTo>
                      <a:lnTo>
                        <a:pt x="440"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9"/>
                <p:cNvSpPr/>
                <p:nvPr/>
              </p:nvSpPr>
              <p:spPr>
                <a:xfrm>
                  <a:off x="1865244" y="1865880"/>
                  <a:ext cx="51771" cy="23117"/>
                </a:xfrm>
                <a:custGeom>
                  <a:rect b="b" l="l" r="r" t="t"/>
                  <a:pathLst>
                    <a:path extrusionOk="0" h="743" w="1664">
                      <a:moveTo>
                        <a:pt x="1664" y="0"/>
                      </a:moveTo>
                      <a:lnTo>
                        <a:pt x="110" y="303"/>
                      </a:lnTo>
                      <a:cubicBezTo>
                        <a:pt x="69" y="467"/>
                        <a:pt x="42" y="619"/>
                        <a:pt x="0" y="742"/>
                      </a:cubicBezTo>
                      <a:lnTo>
                        <a:pt x="1581" y="440"/>
                      </a:lnTo>
                      <a:cubicBezTo>
                        <a:pt x="1609" y="303"/>
                        <a:pt x="1636" y="165"/>
                        <a:pt x="1664"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29"/>
              <p:cNvGrpSpPr/>
              <p:nvPr/>
            </p:nvGrpSpPr>
            <p:grpSpPr>
              <a:xfrm>
                <a:off x="1732237" y="1258112"/>
                <a:ext cx="559441" cy="584276"/>
                <a:chOff x="1732237" y="1258112"/>
                <a:chExt cx="559441" cy="584276"/>
              </a:xfrm>
            </p:grpSpPr>
            <p:sp>
              <p:nvSpPr>
                <p:cNvPr id="2325" name="Google Shape;2325;p29"/>
                <p:cNvSpPr/>
                <p:nvPr/>
              </p:nvSpPr>
              <p:spPr>
                <a:xfrm>
                  <a:off x="2266850" y="1406087"/>
                  <a:ext cx="24828" cy="45362"/>
                </a:xfrm>
                <a:custGeom>
                  <a:rect b="b" l="l" r="r" t="t"/>
                  <a:pathLst>
                    <a:path extrusionOk="0" h="1458" w="798">
                      <a:moveTo>
                        <a:pt x="427" y="1"/>
                      </a:moveTo>
                      <a:cubicBezTo>
                        <a:pt x="275" y="14"/>
                        <a:pt x="138" y="14"/>
                        <a:pt x="0" y="14"/>
                      </a:cubicBezTo>
                      <a:lnTo>
                        <a:pt x="372" y="1458"/>
                      </a:lnTo>
                      <a:cubicBezTo>
                        <a:pt x="509" y="1458"/>
                        <a:pt x="647" y="1444"/>
                        <a:pt x="798" y="1444"/>
                      </a:cubicBezTo>
                      <a:lnTo>
                        <a:pt x="42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9"/>
                <p:cNvSpPr/>
                <p:nvPr/>
              </p:nvSpPr>
              <p:spPr>
                <a:xfrm>
                  <a:off x="2165920" y="1385552"/>
                  <a:ext cx="30397" cy="47509"/>
                </a:xfrm>
                <a:custGeom>
                  <a:rect b="b" l="l" r="r" t="t"/>
                  <a:pathLst>
                    <a:path extrusionOk="0" h="1527" w="977">
                      <a:moveTo>
                        <a:pt x="605" y="1"/>
                      </a:moveTo>
                      <a:lnTo>
                        <a:pt x="0" y="1334"/>
                      </a:lnTo>
                      <a:cubicBezTo>
                        <a:pt x="110" y="1403"/>
                        <a:pt x="234" y="1472"/>
                        <a:pt x="371" y="1527"/>
                      </a:cubicBezTo>
                      <a:lnTo>
                        <a:pt x="976" y="207"/>
                      </a:lnTo>
                      <a:cubicBezTo>
                        <a:pt x="839" y="138"/>
                        <a:pt x="729" y="83"/>
                        <a:pt x="60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9"/>
                <p:cNvSpPr/>
                <p:nvPr/>
              </p:nvSpPr>
              <p:spPr>
                <a:xfrm>
                  <a:off x="2094049" y="1324819"/>
                  <a:ext cx="29992" cy="50931"/>
                </a:xfrm>
                <a:custGeom>
                  <a:rect b="b" l="l" r="r" t="t"/>
                  <a:pathLst>
                    <a:path extrusionOk="0" h="1637" w="964">
                      <a:moveTo>
                        <a:pt x="633" y="1"/>
                      </a:moveTo>
                      <a:lnTo>
                        <a:pt x="1" y="1362"/>
                      </a:lnTo>
                      <a:cubicBezTo>
                        <a:pt x="111" y="1444"/>
                        <a:pt x="221" y="1540"/>
                        <a:pt x="331" y="1637"/>
                      </a:cubicBezTo>
                      <a:lnTo>
                        <a:pt x="963" y="262"/>
                      </a:lnTo>
                      <a:cubicBezTo>
                        <a:pt x="853" y="166"/>
                        <a:pt x="743" y="83"/>
                        <a:pt x="63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9"/>
                <p:cNvSpPr/>
                <p:nvPr/>
              </p:nvSpPr>
              <p:spPr>
                <a:xfrm>
                  <a:off x="2228799" y="1403536"/>
                  <a:ext cx="19259" cy="46638"/>
                </a:xfrm>
                <a:custGeom>
                  <a:rect b="b" l="l" r="r" t="t"/>
                  <a:pathLst>
                    <a:path extrusionOk="0" h="1499" w="619">
                      <a:moveTo>
                        <a:pt x="206" y="0"/>
                      </a:moveTo>
                      <a:lnTo>
                        <a:pt x="0" y="1444"/>
                      </a:lnTo>
                      <a:cubicBezTo>
                        <a:pt x="137" y="1457"/>
                        <a:pt x="275" y="1485"/>
                        <a:pt x="412" y="1499"/>
                      </a:cubicBezTo>
                      <a:lnTo>
                        <a:pt x="619" y="55"/>
                      </a:lnTo>
                      <a:cubicBezTo>
                        <a:pt x="481" y="41"/>
                        <a:pt x="344" y="28"/>
                        <a:pt x="206"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9"/>
                <p:cNvSpPr/>
                <p:nvPr/>
              </p:nvSpPr>
              <p:spPr>
                <a:xfrm>
                  <a:off x="2126126" y="1352199"/>
                  <a:ext cx="29992" cy="52642"/>
                </a:xfrm>
                <a:custGeom>
                  <a:rect b="b" l="l" r="r" t="t"/>
                  <a:pathLst>
                    <a:path extrusionOk="0" h="1692" w="964">
                      <a:moveTo>
                        <a:pt x="647" y="1"/>
                      </a:moveTo>
                      <a:lnTo>
                        <a:pt x="1" y="1389"/>
                      </a:lnTo>
                      <a:lnTo>
                        <a:pt x="221" y="1609"/>
                      </a:lnTo>
                      <a:lnTo>
                        <a:pt x="317" y="1691"/>
                      </a:lnTo>
                      <a:lnTo>
                        <a:pt x="963" y="303"/>
                      </a:lnTo>
                      <a:lnTo>
                        <a:pt x="647"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9"/>
                <p:cNvSpPr/>
                <p:nvPr/>
              </p:nvSpPr>
              <p:spPr>
                <a:xfrm>
                  <a:off x="1742908" y="1517722"/>
                  <a:ext cx="42811" cy="41940"/>
                </a:xfrm>
                <a:custGeom>
                  <a:rect b="b" l="l" r="r" t="t"/>
                  <a:pathLst>
                    <a:path extrusionOk="0" h="1348" w="1376">
                      <a:moveTo>
                        <a:pt x="1252" y="1"/>
                      </a:moveTo>
                      <a:lnTo>
                        <a:pt x="1" y="935"/>
                      </a:lnTo>
                      <a:cubicBezTo>
                        <a:pt x="42" y="1073"/>
                        <a:pt x="83" y="1196"/>
                        <a:pt x="138" y="1348"/>
                      </a:cubicBezTo>
                      <a:lnTo>
                        <a:pt x="1376" y="427"/>
                      </a:lnTo>
                      <a:cubicBezTo>
                        <a:pt x="1321" y="275"/>
                        <a:pt x="1279" y="138"/>
                        <a:pt x="12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9"/>
                <p:cNvSpPr/>
                <p:nvPr/>
              </p:nvSpPr>
              <p:spPr>
                <a:xfrm>
                  <a:off x="1797667" y="1607110"/>
                  <a:ext cx="38082" cy="46233"/>
                </a:xfrm>
                <a:custGeom>
                  <a:rect b="b" l="l" r="r" t="t"/>
                  <a:pathLst>
                    <a:path extrusionOk="0" h="1486" w="1224">
                      <a:moveTo>
                        <a:pt x="963" y="1"/>
                      </a:moveTo>
                      <a:lnTo>
                        <a:pt x="0" y="1141"/>
                      </a:lnTo>
                      <a:cubicBezTo>
                        <a:pt x="97" y="1265"/>
                        <a:pt x="179" y="1375"/>
                        <a:pt x="275" y="1485"/>
                      </a:cubicBezTo>
                      <a:lnTo>
                        <a:pt x="1224" y="344"/>
                      </a:lnTo>
                      <a:cubicBezTo>
                        <a:pt x="1128" y="220"/>
                        <a:pt x="1045" y="110"/>
                        <a:pt x="96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9"/>
                <p:cNvSpPr/>
                <p:nvPr/>
              </p:nvSpPr>
              <p:spPr>
                <a:xfrm>
                  <a:off x="1767301" y="1565201"/>
                  <a:ext cx="39793" cy="44491"/>
                </a:xfrm>
                <a:custGeom>
                  <a:rect b="b" l="l" r="r" t="t"/>
                  <a:pathLst>
                    <a:path extrusionOk="0" h="1430" w="1279">
                      <a:moveTo>
                        <a:pt x="1073" y="0"/>
                      </a:moveTo>
                      <a:lnTo>
                        <a:pt x="0" y="1073"/>
                      </a:lnTo>
                      <a:cubicBezTo>
                        <a:pt x="69" y="1196"/>
                        <a:pt x="138" y="1306"/>
                        <a:pt x="220" y="1430"/>
                      </a:cubicBezTo>
                      <a:lnTo>
                        <a:pt x="1279" y="372"/>
                      </a:lnTo>
                      <a:cubicBezTo>
                        <a:pt x="1210" y="248"/>
                        <a:pt x="1141" y="124"/>
                        <a:pt x="107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9"/>
                <p:cNvSpPr/>
                <p:nvPr/>
              </p:nvSpPr>
              <p:spPr>
                <a:xfrm>
                  <a:off x="2058985" y="1296599"/>
                  <a:ext cx="26135" cy="51771"/>
                </a:xfrm>
                <a:custGeom>
                  <a:rect b="b" l="l" r="r" t="t"/>
                  <a:pathLst>
                    <a:path extrusionOk="0" h="1664" w="840">
                      <a:moveTo>
                        <a:pt x="468" y="1"/>
                      </a:moveTo>
                      <a:lnTo>
                        <a:pt x="1" y="1430"/>
                      </a:lnTo>
                      <a:cubicBezTo>
                        <a:pt x="124" y="1499"/>
                        <a:pt x="234" y="1581"/>
                        <a:pt x="358" y="1664"/>
                      </a:cubicBezTo>
                      <a:lnTo>
                        <a:pt x="839" y="221"/>
                      </a:lnTo>
                      <a:cubicBezTo>
                        <a:pt x="715" y="152"/>
                        <a:pt x="592" y="69"/>
                        <a:pt x="468"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9"/>
                <p:cNvSpPr/>
                <p:nvPr/>
              </p:nvSpPr>
              <p:spPr>
                <a:xfrm>
                  <a:off x="1876787" y="1745689"/>
                  <a:ext cx="44086" cy="36806"/>
                </a:xfrm>
                <a:custGeom>
                  <a:rect b="b" l="l" r="r" t="t"/>
                  <a:pathLst>
                    <a:path extrusionOk="0" h="1183" w="1417">
                      <a:moveTo>
                        <a:pt x="1334" y="0"/>
                      </a:moveTo>
                      <a:lnTo>
                        <a:pt x="1" y="743"/>
                      </a:lnTo>
                      <a:cubicBezTo>
                        <a:pt x="14" y="894"/>
                        <a:pt x="28" y="1045"/>
                        <a:pt x="42" y="1183"/>
                      </a:cubicBezTo>
                      <a:lnTo>
                        <a:pt x="1416" y="426"/>
                      </a:lnTo>
                      <a:cubicBezTo>
                        <a:pt x="1403" y="275"/>
                        <a:pt x="1375" y="138"/>
                        <a:pt x="133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9"/>
                <p:cNvSpPr/>
                <p:nvPr/>
              </p:nvSpPr>
              <p:spPr>
                <a:xfrm>
                  <a:off x="1732237" y="1481786"/>
                  <a:ext cx="45362" cy="36806"/>
                </a:xfrm>
                <a:custGeom>
                  <a:rect b="b" l="l" r="r" t="t"/>
                  <a:pathLst>
                    <a:path extrusionOk="0" h="1183" w="1458">
                      <a:moveTo>
                        <a:pt x="1430" y="1"/>
                      </a:moveTo>
                      <a:lnTo>
                        <a:pt x="0" y="757"/>
                      </a:lnTo>
                      <a:cubicBezTo>
                        <a:pt x="28" y="894"/>
                        <a:pt x="41" y="1032"/>
                        <a:pt x="83" y="1183"/>
                      </a:cubicBezTo>
                      <a:lnTo>
                        <a:pt x="1457" y="441"/>
                      </a:lnTo>
                      <a:cubicBezTo>
                        <a:pt x="1444" y="289"/>
                        <a:pt x="1430" y="138"/>
                        <a:pt x="143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9"/>
                <p:cNvSpPr/>
                <p:nvPr/>
              </p:nvSpPr>
              <p:spPr>
                <a:xfrm>
                  <a:off x="1834443" y="1644757"/>
                  <a:ext cx="33819" cy="49624"/>
                </a:xfrm>
                <a:custGeom>
                  <a:rect b="b" l="l" r="r" t="t"/>
                  <a:pathLst>
                    <a:path extrusionOk="0" h="1595" w="1087">
                      <a:moveTo>
                        <a:pt x="784" y="0"/>
                      </a:moveTo>
                      <a:lnTo>
                        <a:pt x="1" y="1279"/>
                      </a:lnTo>
                      <a:cubicBezTo>
                        <a:pt x="83" y="1375"/>
                        <a:pt x="166" y="1457"/>
                        <a:pt x="262" y="1554"/>
                      </a:cubicBezTo>
                      <a:lnTo>
                        <a:pt x="289" y="1595"/>
                      </a:lnTo>
                      <a:lnTo>
                        <a:pt x="1087" y="303"/>
                      </a:lnTo>
                      <a:cubicBezTo>
                        <a:pt x="977" y="206"/>
                        <a:pt x="880" y="96"/>
                        <a:pt x="784"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9"/>
                <p:cNvSpPr/>
                <p:nvPr/>
              </p:nvSpPr>
              <p:spPr>
                <a:xfrm>
                  <a:off x="1875076" y="1819241"/>
                  <a:ext cx="47944" cy="23148"/>
                </a:xfrm>
                <a:custGeom>
                  <a:rect b="b" l="l" r="r" t="t"/>
                  <a:pathLst>
                    <a:path extrusionOk="0" h="744" w="1541">
                      <a:moveTo>
                        <a:pt x="1540" y="1"/>
                      </a:moveTo>
                      <a:lnTo>
                        <a:pt x="56" y="303"/>
                      </a:lnTo>
                      <a:cubicBezTo>
                        <a:pt x="42" y="454"/>
                        <a:pt x="28" y="606"/>
                        <a:pt x="1" y="743"/>
                      </a:cubicBezTo>
                      <a:lnTo>
                        <a:pt x="1513" y="427"/>
                      </a:lnTo>
                      <a:cubicBezTo>
                        <a:pt x="1526" y="289"/>
                        <a:pt x="1526" y="152"/>
                        <a:pt x="154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9"/>
                <p:cNvSpPr/>
                <p:nvPr/>
              </p:nvSpPr>
              <p:spPr>
                <a:xfrm>
                  <a:off x="1863098" y="1696063"/>
                  <a:ext cx="43246" cy="38517"/>
                </a:xfrm>
                <a:custGeom>
                  <a:rect b="b" l="l" r="r" t="t"/>
                  <a:pathLst>
                    <a:path extrusionOk="0" h="1238" w="1390">
                      <a:moveTo>
                        <a:pt x="1210" y="1"/>
                      </a:moveTo>
                      <a:lnTo>
                        <a:pt x="1" y="853"/>
                      </a:lnTo>
                      <a:cubicBezTo>
                        <a:pt x="69" y="963"/>
                        <a:pt x="124" y="1114"/>
                        <a:pt x="179" y="1238"/>
                      </a:cubicBezTo>
                      <a:lnTo>
                        <a:pt x="1389" y="372"/>
                      </a:lnTo>
                      <a:cubicBezTo>
                        <a:pt x="1334" y="248"/>
                        <a:pt x="1279" y="124"/>
                        <a:pt x="1210"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9"/>
                <p:cNvSpPr/>
                <p:nvPr/>
              </p:nvSpPr>
              <p:spPr>
                <a:xfrm>
                  <a:off x="1871218" y="1270931"/>
                  <a:ext cx="50091" cy="40664"/>
                </a:xfrm>
                <a:custGeom>
                  <a:rect b="b" l="l" r="r" t="t"/>
                  <a:pathLst>
                    <a:path extrusionOk="0" h="1307" w="1610">
                      <a:moveTo>
                        <a:pt x="413" y="1"/>
                      </a:moveTo>
                      <a:cubicBezTo>
                        <a:pt x="276" y="42"/>
                        <a:pt x="138" y="97"/>
                        <a:pt x="1" y="166"/>
                      </a:cubicBezTo>
                      <a:lnTo>
                        <a:pt x="1142" y="1307"/>
                      </a:lnTo>
                      <a:cubicBezTo>
                        <a:pt x="1293" y="1252"/>
                        <a:pt x="1444" y="1211"/>
                        <a:pt x="1609" y="1183"/>
                      </a:cubicBezTo>
                      <a:lnTo>
                        <a:pt x="41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9"/>
                <p:cNvSpPr/>
                <p:nvPr/>
              </p:nvSpPr>
              <p:spPr>
                <a:xfrm>
                  <a:off x="1929835" y="1258112"/>
                  <a:ext cx="41069" cy="47944"/>
                </a:xfrm>
                <a:custGeom>
                  <a:rect b="b" l="l" r="r" t="t"/>
                  <a:pathLst>
                    <a:path extrusionOk="0" h="1541" w="1320">
                      <a:moveTo>
                        <a:pt x="454" y="0"/>
                      </a:moveTo>
                      <a:cubicBezTo>
                        <a:pt x="303" y="0"/>
                        <a:pt x="151" y="14"/>
                        <a:pt x="0" y="42"/>
                      </a:cubicBezTo>
                      <a:lnTo>
                        <a:pt x="811" y="1499"/>
                      </a:lnTo>
                      <a:cubicBezTo>
                        <a:pt x="976" y="1499"/>
                        <a:pt x="1141" y="1513"/>
                        <a:pt x="1320" y="1540"/>
                      </a:cubicBezTo>
                      <a:lnTo>
                        <a:pt x="454"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9"/>
                <p:cNvSpPr/>
                <p:nvPr/>
              </p:nvSpPr>
              <p:spPr>
                <a:xfrm>
                  <a:off x="2008084" y="1266668"/>
                  <a:ext cx="14592" cy="54354"/>
                </a:xfrm>
                <a:custGeom>
                  <a:rect b="b" l="l" r="r" t="t"/>
                  <a:pathLst>
                    <a:path extrusionOk="0" h="1747" w="469">
                      <a:moveTo>
                        <a:pt x="1" y="0"/>
                      </a:moveTo>
                      <a:lnTo>
                        <a:pt x="42" y="1581"/>
                      </a:lnTo>
                      <a:cubicBezTo>
                        <a:pt x="193" y="1636"/>
                        <a:pt x="331" y="1691"/>
                        <a:pt x="468" y="1746"/>
                      </a:cubicBezTo>
                      <a:lnTo>
                        <a:pt x="413" y="138"/>
                      </a:lnTo>
                      <a:cubicBezTo>
                        <a:pt x="276" y="97"/>
                        <a:pt x="138" y="42"/>
                        <a:pt x="1"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9"/>
                <p:cNvSpPr/>
                <p:nvPr/>
              </p:nvSpPr>
              <p:spPr>
                <a:xfrm>
                  <a:off x="1753176" y="1377867"/>
                  <a:ext cx="50091" cy="27410"/>
                </a:xfrm>
                <a:custGeom>
                  <a:rect b="b" l="l" r="r" t="t"/>
                  <a:pathLst>
                    <a:path extrusionOk="0" h="881" w="1610">
                      <a:moveTo>
                        <a:pt x="221" y="0"/>
                      </a:moveTo>
                      <a:cubicBezTo>
                        <a:pt x="138" y="110"/>
                        <a:pt x="70" y="234"/>
                        <a:pt x="1" y="358"/>
                      </a:cubicBezTo>
                      <a:lnTo>
                        <a:pt x="1389" y="880"/>
                      </a:lnTo>
                      <a:cubicBezTo>
                        <a:pt x="1458" y="756"/>
                        <a:pt x="1540" y="633"/>
                        <a:pt x="1609" y="509"/>
                      </a:cubicBezTo>
                      <a:lnTo>
                        <a:pt x="221"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9"/>
                <p:cNvSpPr/>
                <p:nvPr/>
              </p:nvSpPr>
              <p:spPr>
                <a:xfrm>
                  <a:off x="1732641" y="1433031"/>
                  <a:ext cx="51367" cy="16303"/>
                </a:xfrm>
                <a:custGeom>
                  <a:rect b="b" l="l" r="r" t="t"/>
                  <a:pathLst>
                    <a:path extrusionOk="0" h="524" w="1651">
                      <a:moveTo>
                        <a:pt x="1651" y="1"/>
                      </a:moveTo>
                      <a:lnTo>
                        <a:pt x="83" y="97"/>
                      </a:lnTo>
                      <a:cubicBezTo>
                        <a:pt x="56" y="234"/>
                        <a:pt x="28" y="372"/>
                        <a:pt x="1" y="523"/>
                      </a:cubicBezTo>
                      <a:lnTo>
                        <a:pt x="1527" y="427"/>
                      </a:lnTo>
                      <a:cubicBezTo>
                        <a:pt x="1568" y="276"/>
                        <a:pt x="1609" y="138"/>
                        <a:pt x="1651"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9"/>
                <p:cNvSpPr/>
                <p:nvPr/>
              </p:nvSpPr>
              <p:spPr>
                <a:xfrm>
                  <a:off x="1789111" y="1329113"/>
                  <a:ext cx="41100" cy="41504"/>
                </a:xfrm>
                <a:custGeom>
                  <a:rect b="b" l="l" r="r" t="t"/>
                  <a:pathLst>
                    <a:path extrusionOk="0" h="1334" w="1321">
                      <a:moveTo>
                        <a:pt x="289" y="0"/>
                      </a:moveTo>
                      <a:cubicBezTo>
                        <a:pt x="193" y="97"/>
                        <a:pt x="97" y="207"/>
                        <a:pt x="1" y="303"/>
                      </a:cubicBezTo>
                      <a:lnTo>
                        <a:pt x="1032" y="1334"/>
                      </a:lnTo>
                      <a:cubicBezTo>
                        <a:pt x="1128" y="1238"/>
                        <a:pt x="1224" y="1128"/>
                        <a:pt x="1320" y="1031"/>
                      </a:cubicBezTo>
                      <a:lnTo>
                        <a:pt x="289" y="0"/>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9"/>
                <p:cNvSpPr/>
                <p:nvPr/>
              </p:nvSpPr>
              <p:spPr>
                <a:xfrm>
                  <a:off x="1825887" y="1296164"/>
                  <a:ext cx="50496" cy="36402"/>
                </a:xfrm>
                <a:custGeom>
                  <a:rect b="b" l="l" r="r" t="t"/>
                  <a:pathLst>
                    <a:path extrusionOk="0" h="1170" w="1623">
                      <a:moveTo>
                        <a:pt x="344" y="1"/>
                      </a:moveTo>
                      <a:cubicBezTo>
                        <a:pt x="221" y="97"/>
                        <a:pt x="111" y="180"/>
                        <a:pt x="1" y="276"/>
                      </a:cubicBezTo>
                      <a:lnTo>
                        <a:pt x="1238" y="1169"/>
                      </a:lnTo>
                      <a:cubicBezTo>
                        <a:pt x="1362" y="1087"/>
                        <a:pt x="1485" y="991"/>
                        <a:pt x="1623" y="922"/>
                      </a:cubicBezTo>
                      <a:lnTo>
                        <a:pt x="344"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6" name="Google Shape;2346;p29"/>
            <p:cNvGrpSpPr/>
            <p:nvPr/>
          </p:nvGrpSpPr>
          <p:grpSpPr>
            <a:xfrm rot="10800000">
              <a:off x="1729250" y="2425135"/>
              <a:ext cx="685635" cy="682282"/>
              <a:chOff x="2894709" y="1258206"/>
              <a:chExt cx="685635" cy="682282"/>
            </a:xfrm>
          </p:grpSpPr>
          <p:sp>
            <p:nvSpPr>
              <p:cNvPr id="2347" name="Google Shape;2347;p29"/>
              <p:cNvSpPr/>
              <p:nvPr/>
            </p:nvSpPr>
            <p:spPr>
              <a:xfrm>
                <a:off x="3399392" y="1867591"/>
                <a:ext cx="58554" cy="72897"/>
              </a:xfrm>
              <a:custGeom>
                <a:rect b="b" l="l" r="r" t="t"/>
                <a:pathLst>
                  <a:path extrusionOk="0" h="2343" w="1882">
                    <a:moveTo>
                      <a:pt x="1293" y="0"/>
                    </a:moveTo>
                    <a:lnTo>
                      <a:pt x="0" y="866"/>
                    </a:lnTo>
                    <a:cubicBezTo>
                      <a:pt x="152" y="1443"/>
                      <a:pt x="289" y="1801"/>
                      <a:pt x="303" y="1870"/>
                    </a:cubicBezTo>
                    <a:cubicBezTo>
                      <a:pt x="429" y="2202"/>
                      <a:pt x="691" y="2342"/>
                      <a:pt x="956" y="2342"/>
                    </a:cubicBezTo>
                    <a:cubicBezTo>
                      <a:pt x="1415" y="2342"/>
                      <a:pt x="1881" y="1922"/>
                      <a:pt x="1664" y="1347"/>
                    </a:cubicBezTo>
                    <a:cubicBezTo>
                      <a:pt x="1513" y="907"/>
                      <a:pt x="1389" y="467"/>
                      <a:pt x="129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9"/>
              <p:cNvSpPr/>
              <p:nvPr/>
            </p:nvSpPr>
            <p:spPr>
              <a:xfrm>
                <a:off x="3386542" y="1794879"/>
                <a:ext cx="45393" cy="24828"/>
              </a:xfrm>
              <a:custGeom>
                <a:rect b="b" l="l" r="r" t="t"/>
                <a:pathLst>
                  <a:path extrusionOk="0" h="798" w="1459">
                    <a:moveTo>
                      <a:pt x="1444" y="0"/>
                    </a:moveTo>
                    <a:lnTo>
                      <a:pt x="1" y="371"/>
                    </a:lnTo>
                    <a:cubicBezTo>
                      <a:pt x="1" y="509"/>
                      <a:pt x="1" y="660"/>
                      <a:pt x="15" y="797"/>
                    </a:cubicBezTo>
                    <a:lnTo>
                      <a:pt x="1458" y="426"/>
                    </a:lnTo>
                    <a:cubicBezTo>
                      <a:pt x="1444" y="275"/>
                      <a:pt x="1444" y="138"/>
                      <a:pt x="1444"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9"/>
              <p:cNvSpPr/>
              <p:nvPr/>
            </p:nvSpPr>
            <p:spPr>
              <a:xfrm>
                <a:off x="3404961" y="1693512"/>
                <a:ext cx="47478" cy="30397"/>
              </a:xfrm>
              <a:custGeom>
                <a:rect b="b" l="l" r="r" t="t"/>
                <a:pathLst>
                  <a:path extrusionOk="0" h="977" w="1526">
                    <a:moveTo>
                      <a:pt x="193" y="0"/>
                    </a:moveTo>
                    <a:cubicBezTo>
                      <a:pt x="124" y="124"/>
                      <a:pt x="55" y="248"/>
                      <a:pt x="0" y="371"/>
                    </a:cubicBezTo>
                    <a:lnTo>
                      <a:pt x="1320" y="976"/>
                    </a:lnTo>
                    <a:cubicBezTo>
                      <a:pt x="1375" y="853"/>
                      <a:pt x="1443" y="729"/>
                      <a:pt x="1526" y="605"/>
                    </a:cubicBezTo>
                    <a:lnTo>
                      <a:pt x="193"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9"/>
              <p:cNvSpPr/>
              <p:nvPr/>
            </p:nvSpPr>
            <p:spPr>
              <a:xfrm>
                <a:off x="3462271" y="1622076"/>
                <a:ext cx="50900" cy="29961"/>
              </a:xfrm>
              <a:custGeom>
                <a:rect b="b" l="l" r="r" t="t"/>
                <a:pathLst>
                  <a:path extrusionOk="0" h="963" w="1636">
                    <a:moveTo>
                      <a:pt x="289" y="1"/>
                    </a:moveTo>
                    <a:cubicBezTo>
                      <a:pt x="193" y="111"/>
                      <a:pt x="96" y="221"/>
                      <a:pt x="0" y="331"/>
                    </a:cubicBezTo>
                    <a:lnTo>
                      <a:pt x="1375" y="963"/>
                    </a:lnTo>
                    <a:cubicBezTo>
                      <a:pt x="1471" y="853"/>
                      <a:pt x="1553" y="743"/>
                      <a:pt x="1636" y="633"/>
                    </a:cubicBezTo>
                    <a:lnTo>
                      <a:pt x="289"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9"/>
              <p:cNvSpPr/>
              <p:nvPr/>
            </p:nvSpPr>
            <p:spPr>
              <a:xfrm>
                <a:off x="3387849" y="1756796"/>
                <a:ext cx="46638" cy="19290"/>
              </a:xfrm>
              <a:custGeom>
                <a:rect b="b" l="l" r="r" t="t"/>
                <a:pathLst>
                  <a:path extrusionOk="0" h="620" w="1499">
                    <a:moveTo>
                      <a:pt x="55" y="1"/>
                    </a:moveTo>
                    <a:cubicBezTo>
                      <a:pt x="28" y="138"/>
                      <a:pt x="14" y="276"/>
                      <a:pt x="0" y="413"/>
                    </a:cubicBezTo>
                    <a:lnTo>
                      <a:pt x="1444" y="619"/>
                    </a:lnTo>
                    <a:cubicBezTo>
                      <a:pt x="1457" y="482"/>
                      <a:pt x="1471" y="344"/>
                      <a:pt x="1499" y="207"/>
                    </a:cubicBezTo>
                    <a:lnTo>
                      <a:pt x="5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9"/>
              <p:cNvSpPr/>
              <p:nvPr/>
            </p:nvSpPr>
            <p:spPr>
              <a:xfrm>
                <a:off x="3433180" y="1653718"/>
                <a:ext cx="52642" cy="29992"/>
              </a:xfrm>
              <a:custGeom>
                <a:rect b="b" l="l" r="r" t="t"/>
                <a:pathLst>
                  <a:path extrusionOk="0" h="964" w="1692">
                    <a:moveTo>
                      <a:pt x="317" y="1"/>
                    </a:moveTo>
                    <a:cubicBezTo>
                      <a:pt x="234" y="83"/>
                      <a:pt x="165" y="152"/>
                      <a:pt x="83" y="235"/>
                    </a:cubicBezTo>
                    <a:cubicBezTo>
                      <a:pt x="55" y="262"/>
                      <a:pt x="28" y="290"/>
                      <a:pt x="0" y="317"/>
                    </a:cubicBezTo>
                    <a:lnTo>
                      <a:pt x="1389" y="963"/>
                    </a:lnTo>
                    <a:cubicBezTo>
                      <a:pt x="1499" y="867"/>
                      <a:pt x="1595" y="757"/>
                      <a:pt x="1691" y="647"/>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9"/>
              <p:cNvSpPr/>
              <p:nvPr/>
            </p:nvSpPr>
            <p:spPr>
              <a:xfrm>
                <a:off x="3278767" y="1270526"/>
                <a:ext cx="41940" cy="43215"/>
              </a:xfrm>
              <a:custGeom>
                <a:rect b="b" l="l" r="r" t="t"/>
                <a:pathLst>
                  <a:path extrusionOk="0" h="1389" w="1348">
                    <a:moveTo>
                      <a:pt x="399" y="0"/>
                    </a:moveTo>
                    <a:cubicBezTo>
                      <a:pt x="262" y="41"/>
                      <a:pt x="138" y="96"/>
                      <a:pt x="1" y="151"/>
                    </a:cubicBezTo>
                    <a:lnTo>
                      <a:pt x="922" y="1388"/>
                    </a:lnTo>
                    <a:cubicBezTo>
                      <a:pt x="1059" y="1333"/>
                      <a:pt x="1197" y="1292"/>
                      <a:pt x="1348" y="1251"/>
                    </a:cubicBezTo>
                    <a:lnTo>
                      <a:pt x="399"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4" name="Google Shape;2354;p29"/>
              <p:cNvGrpSpPr/>
              <p:nvPr/>
            </p:nvGrpSpPr>
            <p:grpSpPr>
              <a:xfrm>
                <a:off x="2894709" y="1258206"/>
                <a:ext cx="685635" cy="636360"/>
                <a:chOff x="2894709" y="1258206"/>
                <a:chExt cx="685635" cy="636360"/>
              </a:xfrm>
            </p:grpSpPr>
            <p:sp>
              <p:nvSpPr>
                <p:cNvPr id="2355" name="Google Shape;2355;p29"/>
                <p:cNvSpPr/>
                <p:nvPr/>
              </p:nvSpPr>
              <p:spPr>
                <a:xfrm>
                  <a:off x="3009329" y="1404812"/>
                  <a:ext cx="69754" cy="46887"/>
                </a:xfrm>
                <a:custGeom>
                  <a:rect b="b" l="l" r="r" t="t"/>
                  <a:pathLst>
                    <a:path extrusionOk="0" h="1507" w="2242">
                      <a:moveTo>
                        <a:pt x="1" y="0"/>
                      </a:moveTo>
                      <a:lnTo>
                        <a:pt x="303" y="1485"/>
                      </a:lnTo>
                      <a:cubicBezTo>
                        <a:pt x="526" y="1499"/>
                        <a:pt x="749" y="1507"/>
                        <a:pt x="972" y="1507"/>
                      </a:cubicBezTo>
                      <a:cubicBezTo>
                        <a:pt x="1395" y="1507"/>
                        <a:pt x="1818" y="1479"/>
                        <a:pt x="2241" y="1416"/>
                      </a:cubicBezTo>
                      <a:lnTo>
                        <a:pt x="1471" y="42"/>
                      </a:lnTo>
                      <a:cubicBezTo>
                        <a:pt x="1311" y="51"/>
                        <a:pt x="1149" y="55"/>
                        <a:pt x="986" y="55"/>
                      </a:cubicBezTo>
                      <a:cubicBezTo>
                        <a:pt x="660" y="55"/>
                        <a:pt x="330" y="37"/>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9"/>
                <p:cNvSpPr/>
                <p:nvPr/>
              </p:nvSpPr>
              <p:spPr>
                <a:xfrm>
                  <a:off x="3153475" y="1333811"/>
                  <a:ext cx="66736" cy="53078"/>
                </a:xfrm>
                <a:custGeom>
                  <a:rect b="b" l="l" r="r" t="t"/>
                  <a:pathLst>
                    <a:path extrusionOk="0" h="1706" w="2145">
                      <a:moveTo>
                        <a:pt x="1004" y="1"/>
                      </a:moveTo>
                      <a:cubicBezTo>
                        <a:pt x="674" y="275"/>
                        <a:pt x="344" y="578"/>
                        <a:pt x="0" y="922"/>
                      </a:cubicBezTo>
                      <a:lnTo>
                        <a:pt x="1279" y="1705"/>
                      </a:lnTo>
                      <a:cubicBezTo>
                        <a:pt x="1581" y="1430"/>
                        <a:pt x="1870" y="1183"/>
                        <a:pt x="2145" y="949"/>
                      </a:cubicBezTo>
                      <a:lnTo>
                        <a:pt x="100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9"/>
                <p:cNvSpPr/>
                <p:nvPr/>
              </p:nvSpPr>
              <p:spPr>
                <a:xfrm>
                  <a:off x="2962722" y="1396691"/>
                  <a:ext cx="42780" cy="53047"/>
                </a:xfrm>
                <a:custGeom>
                  <a:rect b="b" l="l" r="r" t="t"/>
                  <a:pathLst>
                    <a:path extrusionOk="0" h="1705" w="1375">
                      <a:moveTo>
                        <a:pt x="0" y="0"/>
                      </a:moveTo>
                      <a:lnTo>
                        <a:pt x="303" y="1540"/>
                      </a:lnTo>
                      <a:cubicBezTo>
                        <a:pt x="632" y="1622"/>
                        <a:pt x="1004" y="1664"/>
                        <a:pt x="1375" y="1705"/>
                      </a:cubicBezTo>
                      <a:lnTo>
                        <a:pt x="1059" y="206"/>
                      </a:lnTo>
                      <a:cubicBezTo>
                        <a:pt x="674" y="138"/>
                        <a:pt x="303" y="69"/>
                        <a:pt x="0"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9"/>
                <p:cNvSpPr/>
                <p:nvPr/>
              </p:nvSpPr>
              <p:spPr>
                <a:xfrm>
                  <a:off x="3069221" y="1396255"/>
                  <a:ext cx="61167" cy="50060"/>
                </a:xfrm>
                <a:custGeom>
                  <a:rect b="b" l="l" r="r" t="t"/>
                  <a:pathLst>
                    <a:path extrusionOk="0" h="1609" w="1966">
                      <a:moveTo>
                        <a:pt x="1100" y="1"/>
                      </a:moveTo>
                      <a:cubicBezTo>
                        <a:pt x="742" y="124"/>
                        <a:pt x="385" y="220"/>
                        <a:pt x="0" y="262"/>
                      </a:cubicBezTo>
                      <a:lnTo>
                        <a:pt x="742" y="1609"/>
                      </a:lnTo>
                      <a:cubicBezTo>
                        <a:pt x="1168" y="1526"/>
                        <a:pt x="1567" y="1389"/>
                        <a:pt x="1966" y="1224"/>
                      </a:cubicBezTo>
                      <a:lnTo>
                        <a:pt x="1100"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9"/>
                <p:cNvSpPr/>
                <p:nvPr/>
              </p:nvSpPr>
              <p:spPr>
                <a:xfrm>
                  <a:off x="3522132" y="1471954"/>
                  <a:ext cx="58211" cy="65461"/>
                </a:xfrm>
                <a:custGeom>
                  <a:rect b="b" l="l" r="r" t="t"/>
                  <a:pathLst>
                    <a:path extrusionOk="0" h="2104" w="1871">
                      <a:moveTo>
                        <a:pt x="1856" y="1"/>
                      </a:moveTo>
                      <a:lnTo>
                        <a:pt x="317" y="853"/>
                      </a:lnTo>
                      <a:cubicBezTo>
                        <a:pt x="262" y="1279"/>
                        <a:pt x="152" y="1705"/>
                        <a:pt x="1" y="2104"/>
                      </a:cubicBezTo>
                      <a:lnTo>
                        <a:pt x="1582" y="2049"/>
                      </a:lnTo>
                      <a:cubicBezTo>
                        <a:pt x="1774" y="1389"/>
                        <a:pt x="1870" y="688"/>
                        <a:pt x="185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9"/>
                <p:cNvSpPr/>
                <p:nvPr/>
              </p:nvSpPr>
              <p:spPr>
                <a:xfrm>
                  <a:off x="3410935" y="1663581"/>
                  <a:ext cx="65461" cy="49189"/>
                </a:xfrm>
                <a:custGeom>
                  <a:rect b="b" l="l" r="r" t="t"/>
                  <a:pathLst>
                    <a:path extrusionOk="0" h="1581" w="2104">
                      <a:moveTo>
                        <a:pt x="702" y="0"/>
                      </a:moveTo>
                      <a:cubicBezTo>
                        <a:pt x="427" y="289"/>
                        <a:pt x="193" y="619"/>
                        <a:pt x="1" y="962"/>
                      </a:cubicBezTo>
                      <a:lnTo>
                        <a:pt x="1320" y="1581"/>
                      </a:lnTo>
                      <a:cubicBezTo>
                        <a:pt x="1458" y="1347"/>
                        <a:pt x="1623" y="1141"/>
                        <a:pt x="1815" y="949"/>
                      </a:cubicBezTo>
                      <a:cubicBezTo>
                        <a:pt x="1911" y="852"/>
                        <a:pt x="2008" y="756"/>
                        <a:pt x="2104" y="646"/>
                      </a:cubicBezTo>
                      <a:lnTo>
                        <a:pt x="70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9"/>
                <p:cNvSpPr/>
                <p:nvPr/>
              </p:nvSpPr>
              <p:spPr>
                <a:xfrm>
                  <a:off x="3239845" y="1275225"/>
                  <a:ext cx="67607" cy="53047"/>
                </a:xfrm>
                <a:custGeom>
                  <a:rect b="b" l="l" r="r" t="t"/>
                  <a:pathLst>
                    <a:path extrusionOk="0" h="1705" w="2173">
                      <a:moveTo>
                        <a:pt x="1252" y="0"/>
                      </a:moveTo>
                      <a:cubicBezTo>
                        <a:pt x="812" y="179"/>
                        <a:pt x="400" y="385"/>
                        <a:pt x="1" y="633"/>
                      </a:cubicBezTo>
                      <a:lnTo>
                        <a:pt x="1073" y="1705"/>
                      </a:lnTo>
                      <a:cubicBezTo>
                        <a:pt x="1417" y="1526"/>
                        <a:pt x="1788" y="1361"/>
                        <a:pt x="2173" y="1237"/>
                      </a:cubicBezTo>
                      <a:lnTo>
                        <a:pt x="125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9"/>
                <p:cNvSpPr/>
                <p:nvPr/>
              </p:nvSpPr>
              <p:spPr>
                <a:xfrm>
                  <a:off x="3386138" y="1769646"/>
                  <a:ext cx="46638" cy="36371"/>
                </a:xfrm>
                <a:custGeom>
                  <a:rect b="b" l="l" r="r" t="t"/>
                  <a:pathLst>
                    <a:path extrusionOk="0" h="1169" w="1499">
                      <a:moveTo>
                        <a:pt x="55" y="0"/>
                      </a:moveTo>
                      <a:cubicBezTo>
                        <a:pt x="14" y="385"/>
                        <a:pt x="0" y="784"/>
                        <a:pt x="14" y="1169"/>
                      </a:cubicBezTo>
                      <a:lnTo>
                        <a:pt x="1457" y="797"/>
                      </a:lnTo>
                      <a:cubicBezTo>
                        <a:pt x="1457" y="605"/>
                        <a:pt x="1471" y="399"/>
                        <a:pt x="1499" y="206"/>
                      </a:cubicBezTo>
                      <a:lnTo>
                        <a:pt x="5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9"/>
                <p:cNvSpPr/>
                <p:nvPr/>
              </p:nvSpPr>
              <p:spPr>
                <a:xfrm>
                  <a:off x="2894709" y="1385241"/>
                  <a:ext cx="63314" cy="57247"/>
                </a:xfrm>
                <a:custGeom>
                  <a:rect b="b" l="l" r="r" t="t"/>
                  <a:pathLst>
                    <a:path extrusionOk="0" h="1840" w="2035">
                      <a:moveTo>
                        <a:pt x="815" y="0"/>
                      </a:moveTo>
                      <a:cubicBezTo>
                        <a:pt x="629" y="0"/>
                        <a:pt x="448" y="77"/>
                        <a:pt x="317" y="217"/>
                      </a:cubicBezTo>
                      <a:cubicBezTo>
                        <a:pt x="234" y="286"/>
                        <a:pt x="179" y="382"/>
                        <a:pt x="138" y="478"/>
                      </a:cubicBezTo>
                      <a:cubicBezTo>
                        <a:pt x="0" y="849"/>
                        <a:pt x="193" y="1276"/>
                        <a:pt x="564" y="1413"/>
                      </a:cubicBezTo>
                      <a:cubicBezTo>
                        <a:pt x="1045" y="1578"/>
                        <a:pt x="1540" y="1729"/>
                        <a:pt x="2035" y="1839"/>
                      </a:cubicBezTo>
                      <a:lnTo>
                        <a:pt x="1732" y="258"/>
                      </a:lnTo>
                      <a:cubicBezTo>
                        <a:pt x="1334" y="135"/>
                        <a:pt x="1086" y="52"/>
                        <a:pt x="1073" y="52"/>
                      </a:cubicBezTo>
                      <a:cubicBezTo>
                        <a:pt x="989" y="17"/>
                        <a:pt x="902" y="0"/>
                        <a:pt x="815"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9"/>
                <p:cNvSpPr/>
                <p:nvPr/>
              </p:nvSpPr>
              <p:spPr>
                <a:xfrm>
                  <a:off x="3512736" y="1364178"/>
                  <a:ext cx="49220" cy="70594"/>
                </a:xfrm>
                <a:custGeom>
                  <a:rect b="b" l="l" r="r" t="t"/>
                  <a:pathLst>
                    <a:path extrusionOk="0" h="2269" w="1582">
                      <a:moveTo>
                        <a:pt x="921" y="1"/>
                      </a:moveTo>
                      <a:lnTo>
                        <a:pt x="0" y="1265"/>
                      </a:lnTo>
                      <a:cubicBezTo>
                        <a:pt x="193" y="1581"/>
                        <a:pt x="330" y="1911"/>
                        <a:pt x="454" y="2269"/>
                      </a:cubicBezTo>
                      <a:lnTo>
                        <a:pt x="1581" y="1128"/>
                      </a:lnTo>
                      <a:cubicBezTo>
                        <a:pt x="1402" y="729"/>
                        <a:pt x="1182" y="358"/>
                        <a:pt x="921"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9"/>
                <p:cNvSpPr/>
                <p:nvPr/>
              </p:nvSpPr>
              <p:spPr>
                <a:xfrm>
                  <a:off x="3471231" y="1597714"/>
                  <a:ext cx="62909" cy="44055"/>
                </a:xfrm>
                <a:custGeom>
                  <a:rect b="b" l="l" r="r" t="t"/>
                  <a:pathLst>
                    <a:path extrusionOk="0" h="1416" w="2022">
                      <a:moveTo>
                        <a:pt x="592" y="0"/>
                      </a:moveTo>
                      <a:cubicBezTo>
                        <a:pt x="413" y="261"/>
                        <a:pt x="207" y="522"/>
                        <a:pt x="1" y="784"/>
                      </a:cubicBezTo>
                      <a:lnTo>
                        <a:pt x="1348" y="1416"/>
                      </a:lnTo>
                      <a:cubicBezTo>
                        <a:pt x="1595" y="1100"/>
                        <a:pt x="1829" y="784"/>
                        <a:pt x="2022" y="467"/>
                      </a:cubicBezTo>
                      <a:lnTo>
                        <a:pt x="59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9"/>
                <p:cNvSpPr/>
                <p:nvPr/>
              </p:nvSpPr>
              <p:spPr>
                <a:xfrm>
                  <a:off x="3332654" y="1258206"/>
                  <a:ext cx="59052" cy="49967"/>
                </a:xfrm>
                <a:custGeom>
                  <a:rect b="b" l="l" r="r" t="t"/>
                  <a:pathLst>
                    <a:path extrusionOk="0" h="1606" w="1898">
                      <a:moveTo>
                        <a:pt x="842" y="1"/>
                      </a:moveTo>
                      <a:cubicBezTo>
                        <a:pt x="563" y="1"/>
                        <a:pt x="282" y="21"/>
                        <a:pt x="1" y="66"/>
                      </a:cubicBezTo>
                      <a:lnTo>
                        <a:pt x="757" y="1482"/>
                      </a:lnTo>
                      <a:cubicBezTo>
                        <a:pt x="1142" y="1482"/>
                        <a:pt x="1527" y="1523"/>
                        <a:pt x="1898" y="1606"/>
                      </a:cubicBezTo>
                      <a:lnTo>
                        <a:pt x="1802" y="80"/>
                      </a:lnTo>
                      <a:cubicBezTo>
                        <a:pt x="1485" y="28"/>
                        <a:pt x="1165" y="1"/>
                        <a:pt x="842"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9"/>
                <p:cNvSpPr/>
                <p:nvPr/>
              </p:nvSpPr>
              <p:spPr>
                <a:xfrm>
                  <a:off x="3115829" y="1371862"/>
                  <a:ext cx="67607" cy="56936"/>
                </a:xfrm>
                <a:custGeom>
                  <a:rect b="b" l="l" r="r" t="t"/>
                  <a:pathLst>
                    <a:path extrusionOk="0" h="1830" w="2173">
                      <a:moveTo>
                        <a:pt x="894" y="1"/>
                      </a:moveTo>
                      <a:cubicBezTo>
                        <a:pt x="633" y="248"/>
                        <a:pt x="330" y="455"/>
                        <a:pt x="0" y="620"/>
                      </a:cubicBezTo>
                      <a:lnTo>
                        <a:pt x="839" y="1829"/>
                      </a:lnTo>
                      <a:cubicBezTo>
                        <a:pt x="1251" y="1596"/>
                        <a:pt x="1636" y="1321"/>
                        <a:pt x="1966" y="991"/>
                      </a:cubicBezTo>
                      <a:lnTo>
                        <a:pt x="2172" y="785"/>
                      </a:lnTo>
                      <a:lnTo>
                        <a:pt x="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9"/>
                <p:cNvSpPr/>
                <p:nvPr/>
              </p:nvSpPr>
              <p:spPr>
                <a:xfrm>
                  <a:off x="3444288" y="1287608"/>
                  <a:ext cx="55225" cy="61634"/>
                </a:xfrm>
                <a:custGeom>
                  <a:rect b="b" l="l" r="r" t="t"/>
                  <a:pathLst>
                    <a:path extrusionOk="0" h="1981" w="1775">
                      <a:moveTo>
                        <a:pt x="523" y="1"/>
                      </a:moveTo>
                      <a:lnTo>
                        <a:pt x="1" y="1403"/>
                      </a:lnTo>
                      <a:cubicBezTo>
                        <a:pt x="262" y="1582"/>
                        <a:pt x="509" y="1774"/>
                        <a:pt x="743" y="1980"/>
                      </a:cubicBezTo>
                      <a:lnTo>
                        <a:pt x="1774" y="949"/>
                      </a:lnTo>
                      <a:cubicBezTo>
                        <a:pt x="1389" y="592"/>
                        <a:pt x="963" y="276"/>
                        <a:pt x="52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9"/>
                <p:cNvSpPr/>
                <p:nvPr/>
              </p:nvSpPr>
              <p:spPr>
                <a:xfrm>
                  <a:off x="3530253" y="1412092"/>
                  <a:ext cx="48380" cy="71030"/>
                </a:xfrm>
                <a:custGeom>
                  <a:rect b="b" l="l" r="r" t="t"/>
                  <a:pathLst>
                    <a:path extrusionOk="0" h="2283" w="1555">
                      <a:moveTo>
                        <a:pt x="1197" y="0"/>
                      </a:moveTo>
                      <a:lnTo>
                        <a:pt x="1" y="1182"/>
                      </a:lnTo>
                      <a:cubicBezTo>
                        <a:pt x="83" y="1540"/>
                        <a:pt x="111" y="1911"/>
                        <a:pt x="97" y="2282"/>
                      </a:cubicBezTo>
                      <a:lnTo>
                        <a:pt x="1554" y="1471"/>
                      </a:lnTo>
                      <a:cubicBezTo>
                        <a:pt x="1499" y="962"/>
                        <a:pt x="1375" y="468"/>
                        <a:pt x="119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9"/>
                <p:cNvSpPr/>
                <p:nvPr/>
              </p:nvSpPr>
              <p:spPr>
                <a:xfrm>
                  <a:off x="3442576" y="1632343"/>
                  <a:ext cx="62474" cy="41504"/>
                </a:xfrm>
                <a:custGeom>
                  <a:rect b="b" l="l" r="r" t="t"/>
                  <a:pathLst>
                    <a:path extrusionOk="0" h="1334" w="2008">
                      <a:moveTo>
                        <a:pt x="633" y="1"/>
                      </a:moveTo>
                      <a:cubicBezTo>
                        <a:pt x="427" y="234"/>
                        <a:pt x="221" y="454"/>
                        <a:pt x="1" y="688"/>
                      </a:cubicBezTo>
                      <a:lnTo>
                        <a:pt x="1389" y="1334"/>
                      </a:lnTo>
                      <a:cubicBezTo>
                        <a:pt x="1609" y="1100"/>
                        <a:pt x="1815" y="867"/>
                        <a:pt x="2008" y="633"/>
                      </a:cubicBezTo>
                      <a:lnTo>
                        <a:pt x="633"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9"/>
                <p:cNvSpPr/>
                <p:nvPr/>
              </p:nvSpPr>
              <p:spPr>
                <a:xfrm>
                  <a:off x="3401943" y="1263246"/>
                  <a:ext cx="47073" cy="61198"/>
                </a:xfrm>
                <a:custGeom>
                  <a:rect b="b" l="l" r="r" t="t"/>
                  <a:pathLst>
                    <a:path extrusionOk="0" h="1967" w="1513">
                      <a:moveTo>
                        <a:pt x="1" y="0"/>
                      </a:moveTo>
                      <a:lnTo>
                        <a:pt x="97" y="1567"/>
                      </a:lnTo>
                      <a:cubicBezTo>
                        <a:pt x="413" y="1664"/>
                        <a:pt x="716" y="1801"/>
                        <a:pt x="1004" y="1966"/>
                      </a:cubicBezTo>
                      <a:lnTo>
                        <a:pt x="1513" y="578"/>
                      </a:lnTo>
                      <a:cubicBezTo>
                        <a:pt x="1032" y="317"/>
                        <a:pt x="523" y="124"/>
                        <a:pt x="1"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9"/>
                <p:cNvSpPr/>
                <p:nvPr/>
              </p:nvSpPr>
              <p:spPr>
                <a:xfrm>
                  <a:off x="3291181" y="1262375"/>
                  <a:ext cx="51367" cy="47073"/>
                </a:xfrm>
                <a:custGeom>
                  <a:rect b="b" l="l" r="r" t="t"/>
                  <a:pathLst>
                    <a:path extrusionOk="0" h="1513" w="1651">
                      <a:moveTo>
                        <a:pt x="908" y="1"/>
                      </a:moveTo>
                      <a:cubicBezTo>
                        <a:pt x="605" y="70"/>
                        <a:pt x="303" y="152"/>
                        <a:pt x="0" y="262"/>
                      </a:cubicBezTo>
                      <a:lnTo>
                        <a:pt x="949" y="1513"/>
                      </a:lnTo>
                      <a:cubicBezTo>
                        <a:pt x="1169" y="1458"/>
                        <a:pt x="1403" y="1417"/>
                        <a:pt x="1650" y="1389"/>
                      </a:cubicBezTo>
                      <a:lnTo>
                        <a:pt x="908"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9"/>
                <p:cNvSpPr/>
                <p:nvPr/>
              </p:nvSpPr>
              <p:spPr>
                <a:xfrm>
                  <a:off x="3194949" y="1301733"/>
                  <a:ext cx="66332" cy="53482"/>
                </a:xfrm>
                <a:custGeom>
                  <a:rect b="b" l="l" r="r" t="t"/>
                  <a:pathLst>
                    <a:path extrusionOk="0" h="1719" w="2132">
                      <a:moveTo>
                        <a:pt x="1059" y="1"/>
                      </a:moveTo>
                      <a:cubicBezTo>
                        <a:pt x="715" y="234"/>
                        <a:pt x="372" y="482"/>
                        <a:pt x="1" y="770"/>
                      </a:cubicBezTo>
                      <a:lnTo>
                        <a:pt x="1155" y="1719"/>
                      </a:lnTo>
                      <a:cubicBezTo>
                        <a:pt x="1471" y="1485"/>
                        <a:pt x="1788" y="1265"/>
                        <a:pt x="2131" y="1073"/>
                      </a:cubicBezTo>
                      <a:lnTo>
                        <a:pt x="1059"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9"/>
                <p:cNvSpPr/>
                <p:nvPr/>
              </p:nvSpPr>
              <p:spPr>
                <a:xfrm>
                  <a:off x="3496900" y="1548928"/>
                  <a:ext cx="70190" cy="52238"/>
                </a:xfrm>
                <a:custGeom>
                  <a:rect b="b" l="l" r="r" t="t"/>
                  <a:pathLst>
                    <a:path extrusionOk="0" h="1679" w="2256">
                      <a:moveTo>
                        <a:pt x="2255" y="1"/>
                      </a:moveTo>
                      <a:lnTo>
                        <a:pt x="633" y="56"/>
                      </a:lnTo>
                      <a:cubicBezTo>
                        <a:pt x="454" y="455"/>
                        <a:pt x="248" y="840"/>
                        <a:pt x="1" y="1211"/>
                      </a:cubicBezTo>
                      <a:lnTo>
                        <a:pt x="1430" y="1678"/>
                      </a:lnTo>
                      <a:cubicBezTo>
                        <a:pt x="1760" y="1142"/>
                        <a:pt x="2035" y="578"/>
                        <a:pt x="2255"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9"/>
                <p:cNvSpPr/>
                <p:nvPr/>
              </p:nvSpPr>
              <p:spPr>
                <a:xfrm>
                  <a:off x="3389560" y="1705055"/>
                  <a:ext cx="56469" cy="58180"/>
                </a:xfrm>
                <a:custGeom>
                  <a:rect b="b" l="l" r="r" t="t"/>
                  <a:pathLst>
                    <a:path extrusionOk="0" h="1870" w="1815">
                      <a:moveTo>
                        <a:pt x="495" y="0"/>
                      </a:moveTo>
                      <a:cubicBezTo>
                        <a:pt x="248" y="523"/>
                        <a:pt x="83" y="1086"/>
                        <a:pt x="0" y="1664"/>
                      </a:cubicBezTo>
                      <a:lnTo>
                        <a:pt x="1444" y="1870"/>
                      </a:lnTo>
                      <a:cubicBezTo>
                        <a:pt x="1499" y="1430"/>
                        <a:pt x="1636" y="1004"/>
                        <a:pt x="1815" y="605"/>
                      </a:cubicBezTo>
                      <a:lnTo>
                        <a:pt x="49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9"/>
                <p:cNvSpPr/>
                <p:nvPr/>
              </p:nvSpPr>
              <p:spPr>
                <a:xfrm>
                  <a:off x="3476801" y="1326126"/>
                  <a:ext cx="56905" cy="65896"/>
                </a:xfrm>
                <a:custGeom>
                  <a:rect b="b" l="l" r="r" t="t"/>
                  <a:pathLst>
                    <a:path extrusionOk="0" h="2118" w="1829">
                      <a:moveTo>
                        <a:pt x="1032" y="0"/>
                      </a:moveTo>
                      <a:lnTo>
                        <a:pt x="1" y="1031"/>
                      </a:lnTo>
                      <a:lnTo>
                        <a:pt x="55" y="1072"/>
                      </a:lnTo>
                      <a:cubicBezTo>
                        <a:pt x="372" y="1402"/>
                        <a:pt x="660" y="1746"/>
                        <a:pt x="922" y="2117"/>
                      </a:cubicBezTo>
                      <a:lnTo>
                        <a:pt x="1829" y="880"/>
                      </a:lnTo>
                      <a:cubicBezTo>
                        <a:pt x="1595" y="591"/>
                        <a:pt x="1348" y="303"/>
                        <a:pt x="1086" y="41"/>
                      </a:cubicBezTo>
                      <a:lnTo>
                        <a:pt x="1032"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9"/>
                <p:cNvSpPr/>
                <p:nvPr/>
              </p:nvSpPr>
              <p:spPr>
                <a:xfrm>
                  <a:off x="3386978" y="1807698"/>
                  <a:ext cx="50091" cy="73581"/>
                </a:xfrm>
                <a:custGeom>
                  <a:rect b="b" l="l" r="r" t="t"/>
                  <a:pathLst>
                    <a:path extrusionOk="0" h="2365" w="1610">
                      <a:moveTo>
                        <a:pt x="1444" y="1"/>
                      </a:moveTo>
                      <a:lnTo>
                        <a:pt x="1" y="372"/>
                      </a:lnTo>
                      <a:cubicBezTo>
                        <a:pt x="42" y="1045"/>
                        <a:pt x="138" y="1705"/>
                        <a:pt x="289" y="2365"/>
                      </a:cubicBezTo>
                      <a:lnTo>
                        <a:pt x="1609" y="1499"/>
                      </a:lnTo>
                      <a:cubicBezTo>
                        <a:pt x="1513" y="1004"/>
                        <a:pt x="1458" y="509"/>
                        <a:pt x="144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9"/>
                <p:cNvSpPr/>
                <p:nvPr/>
              </p:nvSpPr>
              <p:spPr>
                <a:xfrm>
                  <a:off x="3396405" y="1854306"/>
                  <a:ext cx="43215" cy="40260"/>
                </a:xfrm>
                <a:custGeom>
                  <a:rect b="b" l="l" r="r" t="t"/>
                  <a:pathLst>
                    <a:path extrusionOk="0" h="1294" w="1389">
                      <a:moveTo>
                        <a:pt x="1306" y="1"/>
                      </a:moveTo>
                      <a:lnTo>
                        <a:pt x="0" y="867"/>
                      </a:lnTo>
                      <a:cubicBezTo>
                        <a:pt x="28" y="1018"/>
                        <a:pt x="69" y="1169"/>
                        <a:pt x="96" y="1293"/>
                      </a:cubicBezTo>
                      <a:lnTo>
                        <a:pt x="1389" y="441"/>
                      </a:lnTo>
                      <a:cubicBezTo>
                        <a:pt x="1361" y="303"/>
                        <a:pt x="1334" y="152"/>
                        <a:pt x="130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9"/>
                <p:cNvSpPr/>
                <p:nvPr/>
              </p:nvSpPr>
              <p:spPr>
                <a:xfrm>
                  <a:off x="2949032" y="1392833"/>
                  <a:ext cx="23117" cy="52207"/>
                </a:xfrm>
                <a:custGeom>
                  <a:rect b="b" l="l" r="r" t="t"/>
                  <a:pathLst>
                    <a:path extrusionOk="0" h="1678" w="743">
                      <a:moveTo>
                        <a:pt x="0" y="1"/>
                      </a:moveTo>
                      <a:lnTo>
                        <a:pt x="289" y="1581"/>
                      </a:lnTo>
                      <a:cubicBezTo>
                        <a:pt x="440" y="1623"/>
                        <a:pt x="578" y="1650"/>
                        <a:pt x="743" y="1678"/>
                      </a:cubicBezTo>
                      <a:lnTo>
                        <a:pt x="440" y="124"/>
                      </a:lnTo>
                      <a:cubicBezTo>
                        <a:pt x="261" y="83"/>
                        <a:pt x="124" y="42"/>
                        <a:pt x="0"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29"/>
              <p:cNvSpPr/>
              <p:nvPr/>
            </p:nvSpPr>
            <p:spPr>
              <a:xfrm>
                <a:off x="3184681" y="1325690"/>
                <a:ext cx="46233" cy="37677"/>
              </a:xfrm>
              <a:custGeom>
                <a:rect b="b" l="l" r="r" t="t"/>
                <a:pathLst>
                  <a:path extrusionOk="0" h="1211" w="1486">
                    <a:moveTo>
                      <a:pt x="344" y="0"/>
                    </a:moveTo>
                    <a:cubicBezTo>
                      <a:pt x="221" y="83"/>
                      <a:pt x="111" y="179"/>
                      <a:pt x="1" y="262"/>
                    </a:cubicBezTo>
                    <a:lnTo>
                      <a:pt x="1142" y="1210"/>
                    </a:lnTo>
                    <a:cubicBezTo>
                      <a:pt x="1265" y="1128"/>
                      <a:pt x="1375" y="1045"/>
                      <a:pt x="1485" y="949"/>
                    </a:cubicBezTo>
                    <a:lnTo>
                      <a:pt x="344"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9"/>
              <p:cNvSpPr/>
              <p:nvPr/>
            </p:nvSpPr>
            <p:spPr>
              <a:xfrm>
                <a:off x="3228302" y="1294888"/>
                <a:ext cx="44522" cy="40228"/>
              </a:xfrm>
              <a:custGeom>
                <a:rect b="b" l="l" r="r" t="t"/>
                <a:pathLst>
                  <a:path extrusionOk="0" h="1293" w="1431">
                    <a:moveTo>
                      <a:pt x="372" y="1"/>
                    </a:moveTo>
                    <a:cubicBezTo>
                      <a:pt x="248" y="69"/>
                      <a:pt x="124" y="152"/>
                      <a:pt x="1" y="221"/>
                    </a:cubicBezTo>
                    <a:lnTo>
                      <a:pt x="1059" y="1293"/>
                    </a:lnTo>
                    <a:cubicBezTo>
                      <a:pt x="1183" y="1210"/>
                      <a:pt x="1307" y="1142"/>
                      <a:pt x="1430" y="1073"/>
                    </a:cubicBezTo>
                    <a:lnTo>
                      <a:pt x="372"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9"/>
              <p:cNvSpPr/>
              <p:nvPr/>
            </p:nvSpPr>
            <p:spPr>
              <a:xfrm>
                <a:off x="3489619" y="1586576"/>
                <a:ext cx="51802" cy="25699"/>
              </a:xfrm>
              <a:custGeom>
                <a:rect b="b" l="l" r="r" t="t"/>
                <a:pathLst>
                  <a:path extrusionOk="0" h="826" w="1665">
                    <a:moveTo>
                      <a:pt x="235" y="1"/>
                    </a:moveTo>
                    <a:cubicBezTo>
                      <a:pt x="166" y="111"/>
                      <a:pt x="83" y="234"/>
                      <a:pt x="1" y="358"/>
                    </a:cubicBezTo>
                    <a:lnTo>
                      <a:pt x="1444" y="825"/>
                    </a:lnTo>
                    <a:cubicBezTo>
                      <a:pt x="1513" y="715"/>
                      <a:pt x="1596" y="592"/>
                      <a:pt x="1664" y="468"/>
                    </a:cubicBezTo>
                    <a:lnTo>
                      <a:pt x="2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9"/>
              <p:cNvSpPr/>
              <p:nvPr/>
            </p:nvSpPr>
            <p:spPr>
              <a:xfrm>
                <a:off x="3055532" y="1404376"/>
                <a:ext cx="36806" cy="44086"/>
              </a:xfrm>
              <a:custGeom>
                <a:rect b="b" l="l" r="r" t="t"/>
                <a:pathLst>
                  <a:path extrusionOk="0" h="1417" w="1183">
                    <a:moveTo>
                      <a:pt x="440" y="1"/>
                    </a:moveTo>
                    <a:cubicBezTo>
                      <a:pt x="289" y="14"/>
                      <a:pt x="138" y="42"/>
                      <a:pt x="0" y="42"/>
                    </a:cubicBezTo>
                    <a:lnTo>
                      <a:pt x="756" y="1417"/>
                    </a:lnTo>
                    <a:cubicBezTo>
                      <a:pt x="894" y="1403"/>
                      <a:pt x="1045" y="1375"/>
                      <a:pt x="1182" y="1348"/>
                    </a:cubicBezTo>
                    <a:lnTo>
                      <a:pt x="44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9"/>
              <p:cNvSpPr/>
              <p:nvPr/>
            </p:nvSpPr>
            <p:spPr>
              <a:xfrm>
                <a:off x="3319400" y="1260259"/>
                <a:ext cx="36806" cy="45362"/>
              </a:xfrm>
              <a:custGeom>
                <a:rect b="b" l="l" r="r" t="t"/>
                <a:pathLst>
                  <a:path extrusionOk="0" h="1458" w="1183">
                    <a:moveTo>
                      <a:pt x="427" y="0"/>
                    </a:moveTo>
                    <a:cubicBezTo>
                      <a:pt x="289" y="14"/>
                      <a:pt x="152" y="41"/>
                      <a:pt x="1" y="69"/>
                    </a:cubicBezTo>
                    <a:lnTo>
                      <a:pt x="743" y="1457"/>
                    </a:lnTo>
                    <a:cubicBezTo>
                      <a:pt x="894" y="1444"/>
                      <a:pt x="1032" y="1430"/>
                      <a:pt x="1183" y="1416"/>
                    </a:cubicBezTo>
                    <a:lnTo>
                      <a:pt x="427"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9"/>
              <p:cNvSpPr/>
              <p:nvPr/>
            </p:nvSpPr>
            <p:spPr>
              <a:xfrm>
                <a:off x="3143612" y="1362466"/>
                <a:ext cx="49656" cy="33384"/>
              </a:xfrm>
              <a:custGeom>
                <a:rect b="b" l="l" r="r" t="t"/>
                <a:pathLst>
                  <a:path extrusionOk="0" h="1073" w="1596">
                    <a:moveTo>
                      <a:pt x="317" y="1"/>
                    </a:moveTo>
                    <a:cubicBezTo>
                      <a:pt x="221" y="83"/>
                      <a:pt x="138" y="166"/>
                      <a:pt x="42" y="262"/>
                    </a:cubicBezTo>
                    <a:lnTo>
                      <a:pt x="1" y="289"/>
                    </a:lnTo>
                    <a:lnTo>
                      <a:pt x="1293" y="1073"/>
                    </a:lnTo>
                    <a:cubicBezTo>
                      <a:pt x="1389" y="977"/>
                      <a:pt x="1499" y="880"/>
                      <a:pt x="1596" y="784"/>
                    </a:cubicBezTo>
                    <a:lnTo>
                      <a:pt x="317"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9"/>
              <p:cNvSpPr/>
              <p:nvPr/>
            </p:nvSpPr>
            <p:spPr>
              <a:xfrm>
                <a:off x="2995639" y="1403100"/>
                <a:ext cx="23117" cy="47944"/>
              </a:xfrm>
              <a:custGeom>
                <a:rect b="b" l="l" r="r" t="t"/>
                <a:pathLst>
                  <a:path extrusionOk="0" h="1541" w="743">
                    <a:moveTo>
                      <a:pt x="1" y="0"/>
                    </a:moveTo>
                    <a:lnTo>
                      <a:pt x="317" y="1499"/>
                    </a:lnTo>
                    <a:cubicBezTo>
                      <a:pt x="454" y="1513"/>
                      <a:pt x="592" y="1526"/>
                      <a:pt x="743" y="1540"/>
                    </a:cubicBezTo>
                    <a:lnTo>
                      <a:pt x="441" y="55"/>
                    </a:lnTo>
                    <a:cubicBezTo>
                      <a:pt x="289" y="42"/>
                      <a:pt x="138" y="14"/>
                      <a:pt x="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9"/>
              <p:cNvSpPr/>
              <p:nvPr/>
            </p:nvSpPr>
            <p:spPr>
              <a:xfrm>
                <a:off x="3103414" y="1391122"/>
                <a:ext cx="38517" cy="43215"/>
              </a:xfrm>
              <a:custGeom>
                <a:rect b="b" l="l" r="r" t="t"/>
                <a:pathLst>
                  <a:path extrusionOk="0" h="1389" w="1238">
                    <a:moveTo>
                      <a:pt x="386" y="1"/>
                    </a:moveTo>
                    <a:cubicBezTo>
                      <a:pt x="262" y="56"/>
                      <a:pt x="138" y="111"/>
                      <a:pt x="1" y="166"/>
                    </a:cubicBezTo>
                    <a:lnTo>
                      <a:pt x="867" y="1389"/>
                    </a:lnTo>
                    <a:cubicBezTo>
                      <a:pt x="990" y="1334"/>
                      <a:pt x="1114" y="1265"/>
                      <a:pt x="1238" y="1197"/>
                    </a:cubicBezTo>
                    <a:lnTo>
                      <a:pt x="386"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9"/>
              <p:cNvSpPr/>
              <p:nvPr/>
            </p:nvSpPr>
            <p:spPr>
              <a:xfrm>
                <a:off x="3526830" y="1399242"/>
                <a:ext cx="40664" cy="49656"/>
              </a:xfrm>
              <a:custGeom>
                <a:rect b="b" l="l" r="r" t="t"/>
                <a:pathLst>
                  <a:path extrusionOk="0" h="1596" w="1307">
                    <a:moveTo>
                      <a:pt x="1128" y="1"/>
                    </a:moveTo>
                    <a:lnTo>
                      <a:pt x="1" y="1128"/>
                    </a:lnTo>
                    <a:cubicBezTo>
                      <a:pt x="42" y="1279"/>
                      <a:pt x="83" y="1444"/>
                      <a:pt x="111" y="1595"/>
                    </a:cubicBezTo>
                    <a:lnTo>
                      <a:pt x="1307" y="413"/>
                    </a:lnTo>
                    <a:cubicBezTo>
                      <a:pt x="1252" y="262"/>
                      <a:pt x="1197" y="138"/>
                      <a:pt x="1128"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9"/>
              <p:cNvSpPr/>
              <p:nvPr/>
            </p:nvSpPr>
            <p:spPr>
              <a:xfrm>
                <a:off x="3531964" y="1457860"/>
                <a:ext cx="47944" cy="40633"/>
              </a:xfrm>
              <a:custGeom>
                <a:rect b="b" l="l" r="r" t="t"/>
                <a:pathLst>
                  <a:path extrusionOk="0" h="1306" w="1541">
                    <a:moveTo>
                      <a:pt x="1499" y="0"/>
                    </a:moveTo>
                    <a:lnTo>
                      <a:pt x="42" y="811"/>
                    </a:lnTo>
                    <a:cubicBezTo>
                      <a:pt x="42" y="976"/>
                      <a:pt x="28" y="1141"/>
                      <a:pt x="1" y="1306"/>
                    </a:cubicBezTo>
                    <a:lnTo>
                      <a:pt x="1540" y="454"/>
                    </a:lnTo>
                    <a:cubicBezTo>
                      <a:pt x="1540" y="302"/>
                      <a:pt x="1513" y="151"/>
                      <a:pt x="149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9"/>
              <p:cNvSpPr/>
              <p:nvPr/>
            </p:nvSpPr>
            <p:spPr>
              <a:xfrm>
                <a:off x="3516563" y="1535674"/>
                <a:ext cx="54789" cy="14996"/>
              </a:xfrm>
              <a:custGeom>
                <a:rect b="b" l="l" r="r" t="t"/>
                <a:pathLst>
                  <a:path extrusionOk="0" h="482" w="1761">
                    <a:moveTo>
                      <a:pt x="1761" y="1"/>
                    </a:moveTo>
                    <a:lnTo>
                      <a:pt x="180" y="56"/>
                    </a:lnTo>
                    <a:cubicBezTo>
                      <a:pt x="125" y="193"/>
                      <a:pt x="70" y="331"/>
                      <a:pt x="1" y="482"/>
                    </a:cubicBezTo>
                    <a:lnTo>
                      <a:pt x="1623" y="427"/>
                    </a:lnTo>
                    <a:cubicBezTo>
                      <a:pt x="1664" y="276"/>
                      <a:pt x="1719" y="138"/>
                      <a:pt x="176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9"/>
              <p:cNvSpPr/>
              <p:nvPr/>
            </p:nvSpPr>
            <p:spPr>
              <a:xfrm>
                <a:off x="3433180" y="1281198"/>
                <a:ext cx="27410" cy="50091"/>
              </a:xfrm>
              <a:custGeom>
                <a:rect b="b" l="l" r="r" t="t"/>
                <a:pathLst>
                  <a:path extrusionOk="0" h="1610" w="881">
                    <a:moveTo>
                      <a:pt x="509" y="1"/>
                    </a:moveTo>
                    <a:lnTo>
                      <a:pt x="0" y="1389"/>
                    </a:lnTo>
                    <a:cubicBezTo>
                      <a:pt x="110" y="1458"/>
                      <a:pt x="234" y="1527"/>
                      <a:pt x="358" y="1609"/>
                    </a:cubicBezTo>
                    <a:lnTo>
                      <a:pt x="880" y="207"/>
                    </a:lnTo>
                    <a:cubicBezTo>
                      <a:pt x="756" y="138"/>
                      <a:pt x="633" y="69"/>
                      <a:pt x="50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9"/>
              <p:cNvSpPr/>
              <p:nvPr/>
            </p:nvSpPr>
            <p:spPr>
              <a:xfrm>
                <a:off x="3388689" y="1260663"/>
                <a:ext cx="16303" cy="51367"/>
              </a:xfrm>
              <a:custGeom>
                <a:rect b="b" l="l" r="r" t="t"/>
                <a:pathLst>
                  <a:path extrusionOk="0" h="1651" w="524">
                    <a:moveTo>
                      <a:pt x="1" y="1"/>
                    </a:moveTo>
                    <a:lnTo>
                      <a:pt x="97" y="1527"/>
                    </a:lnTo>
                    <a:cubicBezTo>
                      <a:pt x="248" y="1554"/>
                      <a:pt x="386" y="1595"/>
                      <a:pt x="523" y="1650"/>
                    </a:cubicBezTo>
                    <a:lnTo>
                      <a:pt x="427" y="83"/>
                    </a:lnTo>
                    <a:cubicBezTo>
                      <a:pt x="289" y="42"/>
                      <a:pt x="152" y="15"/>
                      <a:pt x="1"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9"/>
              <p:cNvSpPr/>
              <p:nvPr/>
            </p:nvSpPr>
            <p:spPr>
              <a:xfrm>
                <a:off x="3467405" y="1317134"/>
                <a:ext cx="41504" cy="41100"/>
              </a:xfrm>
              <a:custGeom>
                <a:rect b="b" l="l" r="r" t="t"/>
                <a:pathLst>
                  <a:path extrusionOk="0" h="1321" w="1334">
                    <a:moveTo>
                      <a:pt x="1031" y="0"/>
                    </a:moveTo>
                    <a:lnTo>
                      <a:pt x="0" y="1031"/>
                    </a:lnTo>
                    <a:cubicBezTo>
                      <a:pt x="96" y="1128"/>
                      <a:pt x="206" y="1210"/>
                      <a:pt x="303" y="1320"/>
                    </a:cubicBezTo>
                    <a:lnTo>
                      <a:pt x="1334" y="289"/>
                    </a:lnTo>
                    <a:cubicBezTo>
                      <a:pt x="1237" y="193"/>
                      <a:pt x="1127" y="97"/>
                      <a:pt x="1031"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9"/>
              <p:cNvSpPr/>
              <p:nvPr/>
            </p:nvSpPr>
            <p:spPr>
              <a:xfrm>
                <a:off x="3505456" y="1353475"/>
                <a:ext cx="35966" cy="50496"/>
              </a:xfrm>
              <a:custGeom>
                <a:rect b="b" l="l" r="r" t="t"/>
                <a:pathLst>
                  <a:path extrusionOk="0" h="1623" w="1156">
                    <a:moveTo>
                      <a:pt x="894" y="1"/>
                    </a:moveTo>
                    <a:lnTo>
                      <a:pt x="1" y="1238"/>
                    </a:lnTo>
                    <a:cubicBezTo>
                      <a:pt x="83" y="1376"/>
                      <a:pt x="179" y="1499"/>
                      <a:pt x="248" y="1623"/>
                    </a:cubicBezTo>
                    <a:lnTo>
                      <a:pt x="1155" y="345"/>
                    </a:lnTo>
                    <a:cubicBezTo>
                      <a:pt x="1073" y="235"/>
                      <a:pt x="990" y="111"/>
                      <a:pt x="894"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29"/>
            <p:cNvGrpSpPr/>
            <p:nvPr/>
          </p:nvGrpSpPr>
          <p:grpSpPr>
            <a:xfrm>
              <a:off x="1791258" y="1336922"/>
              <a:ext cx="1725331" cy="1689195"/>
              <a:chOff x="1791258" y="1336922"/>
              <a:chExt cx="1725331" cy="1689195"/>
            </a:xfrm>
          </p:grpSpPr>
          <p:sp>
            <p:nvSpPr>
              <p:cNvPr id="2396" name="Google Shape;2396;p29"/>
              <p:cNvSpPr/>
              <p:nvPr/>
            </p:nvSpPr>
            <p:spPr>
              <a:xfrm>
                <a:off x="1863533" y="2370973"/>
                <a:ext cx="600938" cy="600938"/>
              </a:xfrm>
              <a:custGeom>
                <a:rect b="b" l="l" r="r" t="t"/>
                <a:pathLst>
                  <a:path extrusionOk="0" h="19315" w="19315">
                    <a:moveTo>
                      <a:pt x="10159" y="1"/>
                    </a:moveTo>
                    <a:lnTo>
                      <a:pt x="0" y="3492"/>
                    </a:lnTo>
                    <a:cubicBezTo>
                      <a:pt x="2763" y="10792"/>
                      <a:pt x="8523" y="16551"/>
                      <a:pt x="15836" y="19314"/>
                    </a:cubicBezTo>
                    <a:lnTo>
                      <a:pt x="19314" y="9156"/>
                    </a:lnTo>
                    <a:cubicBezTo>
                      <a:pt x="15135" y="7492"/>
                      <a:pt x="11822" y="4180"/>
                      <a:pt x="10159"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9"/>
              <p:cNvSpPr/>
              <p:nvPr/>
            </p:nvSpPr>
            <p:spPr>
              <a:xfrm>
                <a:off x="1863533" y="1391122"/>
                <a:ext cx="600938" cy="600938"/>
              </a:xfrm>
              <a:custGeom>
                <a:rect b="b" l="l" r="r" t="t"/>
                <a:pathLst>
                  <a:path extrusionOk="0" h="19315" w="19315">
                    <a:moveTo>
                      <a:pt x="15823" y="1"/>
                    </a:moveTo>
                    <a:cubicBezTo>
                      <a:pt x="8523" y="2764"/>
                      <a:pt x="2763" y="8523"/>
                      <a:pt x="0" y="15836"/>
                    </a:cubicBezTo>
                    <a:lnTo>
                      <a:pt x="10159" y="19314"/>
                    </a:lnTo>
                    <a:cubicBezTo>
                      <a:pt x="11822" y="15135"/>
                      <a:pt x="15135" y="11822"/>
                      <a:pt x="19314" y="10159"/>
                    </a:cubicBezTo>
                    <a:lnTo>
                      <a:pt x="1582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9"/>
              <p:cNvSpPr/>
              <p:nvPr/>
            </p:nvSpPr>
            <p:spPr>
              <a:xfrm>
                <a:off x="2843373" y="2370973"/>
                <a:ext cx="600938" cy="600938"/>
              </a:xfrm>
              <a:custGeom>
                <a:rect b="b" l="l" r="r" t="t"/>
                <a:pathLst>
                  <a:path extrusionOk="0" h="19315" w="19315">
                    <a:moveTo>
                      <a:pt x="9170" y="1"/>
                    </a:moveTo>
                    <a:cubicBezTo>
                      <a:pt x="7493" y="4180"/>
                      <a:pt x="4180" y="7492"/>
                      <a:pt x="1" y="9156"/>
                    </a:cubicBezTo>
                    <a:lnTo>
                      <a:pt x="3492" y="19314"/>
                    </a:lnTo>
                    <a:cubicBezTo>
                      <a:pt x="10792" y="16551"/>
                      <a:pt x="16552" y="10792"/>
                      <a:pt x="19315" y="3492"/>
                    </a:cubicBezTo>
                    <a:lnTo>
                      <a:pt x="917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9"/>
              <p:cNvSpPr/>
              <p:nvPr/>
            </p:nvSpPr>
            <p:spPr>
              <a:xfrm>
                <a:off x="2843373" y="1391122"/>
                <a:ext cx="600938" cy="600938"/>
              </a:xfrm>
              <a:custGeom>
                <a:rect b="b" l="l" r="r" t="t"/>
                <a:pathLst>
                  <a:path extrusionOk="0" h="19315" w="19315">
                    <a:moveTo>
                      <a:pt x="3492" y="1"/>
                    </a:moveTo>
                    <a:lnTo>
                      <a:pt x="1" y="10159"/>
                    </a:lnTo>
                    <a:cubicBezTo>
                      <a:pt x="4180" y="11822"/>
                      <a:pt x="7493" y="15135"/>
                      <a:pt x="9170" y="19314"/>
                    </a:cubicBezTo>
                    <a:lnTo>
                      <a:pt x="19315" y="15836"/>
                    </a:lnTo>
                    <a:cubicBezTo>
                      <a:pt x="16552" y="8523"/>
                      <a:pt x="10792" y="2764"/>
                      <a:pt x="3492"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9"/>
              <p:cNvSpPr/>
              <p:nvPr/>
            </p:nvSpPr>
            <p:spPr>
              <a:xfrm>
                <a:off x="2355802" y="1336922"/>
                <a:ext cx="595804" cy="370301"/>
              </a:xfrm>
              <a:custGeom>
                <a:rect b="b" l="l" r="r" t="t"/>
                <a:pathLst>
                  <a:path extrusionOk="0" h="11902" w="19150">
                    <a:moveTo>
                      <a:pt x="9575" y="0"/>
                    </a:moveTo>
                    <a:cubicBezTo>
                      <a:pt x="6331" y="0"/>
                      <a:pt x="3087" y="581"/>
                      <a:pt x="1" y="1743"/>
                    </a:cubicBezTo>
                    <a:lnTo>
                      <a:pt x="14" y="1743"/>
                    </a:lnTo>
                    <a:lnTo>
                      <a:pt x="3492" y="11901"/>
                    </a:lnTo>
                    <a:cubicBezTo>
                      <a:pt x="5444" y="11118"/>
                      <a:pt x="7510" y="10726"/>
                      <a:pt x="9577" y="10726"/>
                    </a:cubicBezTo>
                    <a:cubicBezTo>
                      <a:pt x="11644" y="10726"/>
                      <a:pt x="13713" y="11118"/>
                      <a:pt x="15672" y="11901"/>
                    </a:cubicBezTo>
                    <a:lnTo>
                      <a:pt x="19150" y="1743"/>
                    </a:lnTo>
                    <a:cubicBezTo>
                      <a:pt x="16064" y="581"/>
                      <a:pt x="12819" y="0"/>
                      <a:pt x="9575"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9"/>
              <p:cNvSpPr/>
              <p:nvPr/>
            </p:nvSpPr>
            <p:spPr>
              <a:xfrm>
                <a:off x="2355802" y="2655816"/>
                <a:ext cx="595804" cy="370301"/>
              </a:xfrm>
              <a:custGeom>
                <a:rect b="b" l="l" r="r" t="t"/>
                <a:pathLst>
                  <a:path extrusionOk="0" h="11902" w="19150">
                    <a:moveTo>
                      <a:pt x="3492" y="1"/>
                    </a:moveTo>
                    <a:lnTo>
                      <a:pt x="1" y="10159"/>
                    </a:lnTo>
                    <a:cubicBezTo>
                      <a:pt x="3087" y="11321"/>
                      <a:pt x="6331" y="11902"/>
                      <a:pt x="9575" y="11902"/>
                    </a:cubicBezTo>
                    <a:cubicBezTo>
                      <a:pt x="12819" y="11902"/>
                      <a:pt x="16064" y="11321"/>
                      <a:pt x="19150" y="10159"/>
                    </a:cubicBezTo>
                    <a:lnTo>
                      <a:pt x="15672" y="1"/>
                    </a:lnTo>
                    <a:cubicBezTo>
                      <a:pt x="13734" y="784"/>
                      <a:pt x="11672" y="1169"/>
                      <a:pt x="9582" y="1169"/>
                    </a:cubicBezTo>
                    <a:cubicBezTo>
                      <a:pt x="7493" y="1169"/>
                      <a:pt x="5431" y="784"/>
                      <a:pt x="349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9"/>
              <p:cNvSpPr/>
              <p:nvPr/>
            </p:nvSpPr>
            <p:spPr>
              <a:xfrm>
                <a:off x="1791258" y="1883832"/>
                <a:ext cx="388377" cy="595804"/>
              </a:xfrm>
              <a:custGeom>
                <a:rect b="b" l="l" r="r" t="t"/>
                <a:pathLst>
                  <a:path extrusionOk="0" h="19150" w="12483">
                    <a:moveTo>
                      <a:pt x="2323" y="0"/>
                    </a:moveTo>
                    <a:cubicBezTo>
                      <a:pt x="0" y="6173"/>
                      <a:pt x="0" y="12963"/>
                      <a:pt x="2323" y="19149"/>
                    </a:cubicBezTo>
                    <a:lnTo>
                      <a:pt x="12482" y="15658"/>
                    </a:lnTo>
                    <a:cubicBezTo>
                      <a:pt x="11712" y="13719"/>
                      <a:pt x="11314" y="11657"/>
                      <a:pt x="11314" y="9568"/>
                    </a:cubicBezTo>
                    <a:cubicBezTo>
                      <a:pt x="11314" y="7478"/>
                      <a:pt x="11712" y="5417"/>
                      <a:pt x="12482" y="3478"/>
                    </a:cubicBezTo>
                    <a:lnTo>
                      <a:pt x="2323"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9"/>
              <p:cNvSpPr/>
              <p:nvPr/>
            </p:nvSpPr>
            <p:spPr>
              <a:xfrm>
                <a:off x="3128647" y="1883832"/>
                <a:ext cx="387942" cy="595804"/>
              </a:xfrm>
              <a:custGeom>
                <a:rect b="b" l="l" r="r" t="t"/>
                <a:pathLst>
                  <a:path extrusionOk="0" h="19150" w="12469">
                    <a:moveTo>
                      <a:pt x="10146" y="0"/>
                    </a:moveTo>
                    <a:lnTo>
                      <a:pt x="1" y="3478"/>
                    </a:lnTo>
                    <a:cubicBezTo>
                      <a:pt x="771" y="5417"/>
                      <a:pt x="1169" y="7478"/>
                      <a:pt x="1169" y="9568"/>
                    </a:cubicBezTo>
                    <a:cubicBezTo>
                      <a:pt x="1169" y="11657"/>
                      <a:pt x="771" y="13719"/>
                      <a:pt x="1" y="15658"/>
                    </a:cubicBezTo>
                    <a:lnTo>
                      <a:pt x="10146" y="19149"/>
                    </a:lnTo>
                    <a:cubicBezTo>
                      <a:pt x="12469" y="12963"/>
                      <a:pt x="12469" y="6173"/>
                      <a:pt x="10146"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04" name="Google Shape;2404;p29"/>
          <p:cNvPicPr preferRelativeResize="0"/>
          <p:nvPr/>
        </p:nvPicPr>
        <p:blipFill rotWithShape="1">
          <a:blip r:embed="rId10">
            <a:alphaModFix/>
          </a:blip>
          <a:srcRect b="0" l="8284" r="8284" t="0"/>
          <a:stretch/>
        </p:blipFill>
        <p:spPr>
          <a:xfrm>
            <a:off x="5736905" y="3312524"/>
            <a:ext cx="1250700" cy="1205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47"/>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CLOSING</a:t>
            </a:r>
            <a:endParaRPr>
              <a:solidFill>
                <a:schemeClr val="lt2"/>
              </a:solidFill>
            </a:endParaRPr>
          </a:p>
        </p:txBody>
      </p:sp>
      <p:sp>
        <p:nvSpPr>
          <p:cNvPr id="3746" name="Google Shape;3746;p47"/>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47" name="Google Shape;3747;p47"/>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3748" name="Google Shape;3748;p47"/>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749" name="Google Shape;3749;p47"/>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750" name="Google Shape;3750;p47"/>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751" name="Google Shape;3751;p47"/>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752" name="Google Shape;3752;p47"/>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753" name="Google Shape;3753;p47"/>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754" name="Google Shape;3754;p47"/>
          <p:cNvGrpSpPr/>
          <p:nvPr/>
        </p:nvGrpSpPr>
        <p:grpSpPr>
          <a:xfrm>
            <a:off x="1106155" y="3513515"/>
            <a:ext cx="6931696" cy="1629976"/>
            <a:chOff x="1106155" y="2981740"/>
            <a:chExt cx="6931696" cy="1629976"/>
          </a:xfrm>
        </p:grpSpPr>
        <p:sp>
          <p:nvSpPr>
            <p:cNvPr id="3755" name="Google Shape;3755;p47"/>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7"/>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7"/>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7"/>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7"/>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7"/>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7"/>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7"/>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7"/>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7"/>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7"/>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7"/>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7"/>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7"/>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7"/>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7"/>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7"/>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7"/>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7"/>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7"/>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7"/>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7"/>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7"/>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7"/>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7"/>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47"/>
          <p:cNvSpPr txBox="1"/>
          <p:nvPr/>
        </p:nvSpPr>
        <p:spPr>
          <a:xfrm>
            <a:off x="4439675" y="2675100"/>
            <a:ext cx="3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0" name="Shape 3810"/>
        <p:cNvGrpSpPr/>
        <p:nvPr/>
      </p:nvGrpSpPr>
      <p:grpSpPr>
        <a:xfrm>
          <a:off x="0" y="0"/>
          <a:ext cx="0" cy="0"/>
          <a:chOff x="0" y="0"/>
          <a:chExt cx="0" cy="0"/>
        </a:xfrm>
      </p:grpSpPr>
      <p:pic>
        <p:nvPicPr>
          <p:cNvPr id="3811" name="Google Shape;3811;p48"/>
          <p:cNvPicPr preferRelativeResize="0"/>
          <p:nvPr/>
        </p:nvPicPr>
        <p:blipFill>
          <a:blip r:embed="rId3">
            <a:alphaModFix/>
          </a:blip>
          <a:stretch>
            <a:fillRect/>
          </a:stretch>
        </p:blipFill>
        <p:spPr>
          <a:xfrm>
            <a:off x="7526100" y="282887"/>
            <a:ext cx="404525" cy="404525"/>
          </a:xfrm>
          <a:prstGeom prst="rect">
            <a:avLst/>
          </a:prstGeom>
          <a:noFill/>
          <a:ln>
            <a:noFill/>
          </a:ln>
        </p:spPr>
      </p:pic>
      <p:sp>
        <p:nvSpPr>
          <p:cNvPr id="3812" name="Google Shape;3812;p48"/>
          <p:cNvSpPr txBox="1"/>
          <p:nvPr>
            <p:ph idx="4294967295" type="title"/>
          </p:nvPr>
        </p:nvSpPr>
        <p:spPr>
          <a:xfrm>
            <a:off x="821550" y="464925"/>
            <a:ext cx="75009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 Survival Rate by Class/Location</a:t>
            </a:r>
            <a:endParaRPr>
              <a:solidFill>
                <a:schemeClr val="accent5"/>
              </a:solidFill>
            </a:endParaRPr>
          </a:p>
        </p:txBody>
      </p:sp>
      <p:grpSp>
        <p:nvGrpSpPr>
          <p:cNvPr id="3813" name="Google Shape;3813;p48"/>
          <p:cNvGrpSpPr/>
          <p:nvPr/>
        </p:nvGrpSpPr>
        <p:grpSpPr>
          <a:xfrm>
            <a:off x="727992" y="687409"/>
            <a:ext cx="10984585" cy="4576154"/>
            <a:chOff x="1305200" y="331175"/>
            <a:chExt cx="9684875" cy="3842924"/>
          </a:xfrm>
        </p:grpSpPr>
        <p:grpSp>
          <p:nvGrpSpPr>
            <p:cNvPr id="3814" name="Google Shape;3814;p48"/>
            <p:cNvGrpSpPr/>
            <p:nvPr/>
          </p:nvGrpSpPr>
          <p:grpSpPr>
            <a:xfrm>
              <a:off x="1450063" y="331175"/>
              <a:ext cx="9540012" cy="3842924"/>
              <a:chOff x="1450063" y="331175"/>
              <a:chExt cx="9540012" cy="3842924"/>
            </a:xfrm>
          </p:grpSpPr>
          <p:pic>
            <p:nvPicPr>
              <p:cNvPr id="3815" name="Google Shape;3815;p48"/>
              <p:cNvPicPr preferRelativeResize="0"/>
              <p:nvPr/>
            </p:nvPicPr>
            <p:blipFill>
              <a:blip r:embed="rId4">
                <a:alphaModFix/>
              </a:blip>
              <a:stretch>
                <a:fillRect/>
              </a:stretch>
            </p:blipFill>
            <p:spPr>
              <a:xfrm>
                <a:off x="1450063" y="331175"/>
                <a:ext cx="6831843" cy="3842924"/>
              </a:xfrm>
              <a:prstGeom prst="rect">
                <a:avLst/>
              </a:prstGeom>
              <a:noFill/>
              <a:ln>
                <a:noFill/>
              </a:ln>
            </p:spPr>
          </p:pic>
          <p:pic>
            <p:nvPicPr>
              <p:cNvPr id="3816" name="Google Shape;3816;p48"/>
              <p:cNvPicPr preferRelativeResize="0"/>
              <p:nvPr/>
            </p:nvPicPr>
            <p:blipFill rotWithShape="1">
              <a:blip r:embed="rId5">
                <a:alphaModFix/>
              </a:blip>
              <a:srcRect b="0" l="5310" r="7054" t="82454"/>
              <a:stretch/>
            </p:blipFill>
            <p:spPr>
              <a:xfrm>
                <a:off x="1963050" y="2973925"/>
                <a:ext cx="5848225" cy="404525"/>
              </a:xfrm>
              <a:prstGeom prst="rect">
                <a:avLst/>
              </a:prstGeom>
              <a:noFill/>
              <a:ln>
                <a:noFill/>
              </a:ln>
            </p:spPr>
          </p:pic>
          <p:sp>
            <p:nvSpPr>
              <p:cNvPr id="3817" name="Google Shape;3817;p48"/>
              <p:cNvSpPr txBox="1"/>
              <p:nvPr/>
            </p:nvSpPr>
            <p:spPr>
              <a:xfrm>
                <a:off x="6353575" y="1874288"/>
                <a:ext cx="4636500" cy="33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900"/>
                    </a:solidFill>
                    <a:latin typeface="Montserrat"/>
                    <a:ea typeface="Montserrat"/>
                    <a:cs typeface="Montserrat"/>
                    <a:sym typeface="Montserrat"/>
                  </a:rPr>
                  <a:t>67%</a:t>
                </a:r>
                <a:endParaRPr b="1">
                  <a:solidFill>
                    <a:srgbClr val="FF9900"/>
                  </a:solidFill>
                  <a:latin typeface="Montserrat"/>
                  <a:ea typeface="Montserrat"/>
                  <a:cs typeface="Montserrat"/>
                  <a:sym typeface="Montserrat"/>
                </a:endParaRPr>
              </a:p>
            </p:txBody>
          </p:sp>
        </p:grpSp>
        <p:sp>
          <p:nvSpPr>
            <p:cNvPr id="3818" name="Google Shape;3818;p48"/>
            <p:cNvSpPr txBox="1"/>
            <p:nvPr/>
          </p:nvSpPr>
          <p:spPr>
            <a:xfrm>
              <a:off x="2981600" y="3502300"/>
              <a:ext cx="4636500" cy="33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Montserrat"/>
                  <a:ea typeface="Montserrat"/>
                  <a:cs typeface="Montserrat"/>
                  <a:sym typeface="Montserrat"/>
                </a:rPr>
                <a:t>47%</a:t>
              </a:r>
              <a:endParaRPr b="1">
                <a:solidFill>
                  <a:srgbClr val="0000FF"/>
                </a:solidFill>
                <a:latin typeface="Montserrat"/>
                <a:ea typeface="Montserrat"/>
                <a:cs typeface="Montserrat"/>
                <a:sym typeface="Montserrat"/>
              </a:endParaRPr>
            </a:p>
          </p:txBody>
        </p:sp>
        <p:sp>
          <p:nvSpPr>
            <p:cNvPr id="3819" name="Google Shape;3819;p48"/>
            <p:cNvSpPr txBox="1"/>
            <p:nvPr/>
          </p:nvSpPr>
          <p:spPr>
            <a:xfrm>
              <a:off x="1305200" y="2717050"/>
              <a:ext cx="842400" cy="33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25%</a:t>
              </a:r>
              <a:endParaRPr b="1">
                <a:solidFill>
                  <a:srgbClr val="FF0000"/>
                </a:solidFill>
                <a:latin typeface="Montserrat"/>
                <a:ea typeface="Montserrat"/>
                <a:cs typeface="Montserrat"/>
                <a:sym typeface="Montserra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49"/>
          <p:cNvSpPr txBox="1"/>
          <p:nvPr>
            <p:ph type="title"/>
          </p:nvPr>
        </p:nvSpPr>
        <p:spPr>
          <a:xfrm>
            <a:off x="2711250" y="550775"/>
            <a:ext cx="3721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DID YOU </a:t>
            </a:r>
            <a:r>
              <a:rPr lang="en" sz="3000"/>
              <a:t>KNOW?</a:t>
            </a:r>
            <a:endParaRPr sz="3000"/>
          </a:p>
        </p:txBody>
      </p:sp>
      <p:pic>
        <p:nvPicPr>
          <p:cNvPr id="3825" name="Google Shape;3825;p49"/>
          <p:cNvPicPr preferRelativeResize="0"/>
          <p:nvPr/>
        </p:nvPicPr>
        <p:blipFill>
          <a:blip r:embed="rId3">
            <a:alphaModFix/>
          </a:blip>
          <a:stretch>
            <a:fillRect/>
          </a:stretch>
        </p:blipFill>
        <p:spPr>
          <a:xfrm>
            <a:off x="7516675" y="0"/>
            <a:ext cx="1123475" cy="1123475"/>
          </a:xfrm>
          <a:prstGeom prst="rect">
            <a:avLst/>
          </a:prstGeom>
          <a:noFill/>
          <a:ln>
            <a:noFill/>
          </a:ln>
        </p:spPr>
      </p:pic>
      <p:pic>
        <p:nvPicPr>
          <p:cNvPr id="3826" name="Google Shape;3826;p49"/>
          <p:cNvPicPr preferRelativeResize="0"/>
          <p:nvPr/>
        </p:nvPicPr>
        <p:blipFill>
          <a:blip r:embed="rId4">
            <a:alphaModFix/>
          </a:blip>
          <a:stretch>
            <a:fillRect/>
          </a:stretch>
        </p:blipFill>
        <p:spPr>
          <a:xfrm>
            <a:off x="143850" y="3796050"/>
            <a:ext cx="301700" cy="301700"/>
          </a:xfrm>
          <a:prstGeom prst="rect">
            <a:avLst/>
          </a:prstGeom>
          <a:noFill/>
          <a:ln>
            <a:noFill/>
          </a:ln>
        </p:spPr>
      </p:pic>
      <p:pic>
        <p:nvPicPr>
          <p:cNvPr id="3827" name="Google Shape;3827;p49"/>
          <p:cNvPicPr preferRelativeResize="0"/>
          <p:nvPr/>
        </p:nvPicPr>
        <p:blipFill>
          <a:blip r:embed="rId5">
            <a:alphaModFix/>
          </a:blip>
          <a:stretch>
            <a:fillRect/>
          </a:stretch>
        </p:blipFill>
        <p:spPr>
          <a:xfrm>
            <a:off x="2801375" y="4520025"/>
            <a:ext cx="930525" cy="930550"/>
          </a:xfrm>
          <a:prstGeom prst="rect">
            <a:avLst/>
          </a:prstGeom>
          <a:noFill/>
          <a:ln>
            <a:noFill/>
          </a:ln>
        </p:spPr>
      </p:pic>
      <p:sp>
        <p:nvSpPr>
          <p:cNvPr id="3828" name="Google Shape;3828;p49"/>
          <p:cNvSpPr txBox="1"/>
          <p:nvPr>
            <p:ph type="title"/>
          </p:nvPr>
        </p:nvSpPr>
        <p:spPr>
          <a:xfrm>
            <a:off x="751600" y="1647500"/>
            <a:ext cx="3912900" cy="3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The cost of a ticket for the Titanic varied depending on the class of accommodation. </a:t>
            </a:r>
            <a:r>
              <a:rPr lang="en" sz="1300">
                <a:solidFill>
                  <a:schemeClr val="lt1"/>
                </a:solidFill>
              </a:rPr>
              <a:t>A first-class ticket could cost as much as $4,350 (equivalent to over $100,000 today), while a third-class ticket could be purchased for around $35 (equivalent to roughly $1,000 today).</a:t>
            </a:r>
            <a:endParaRPr sz="1300">
              <a:solidFill>
                <a:schemeClr val="lt1"/>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3829" name="Google Shape;3829;p49"/>
          <p:cNvSpPr txBox="1"/>
          <p:nvPr>
            <p:ph type="title"/>
          </p:nvPr>
        </p:nvSpPr>
        <p:spPr>
          <a:xfrm>
            <a:off x="4816900" y="1732175"/>
            <a:ext cx="3912900" cy="319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The sinking of the Titanic prompted significant changes to maritime safety regulations, including the implementation of stricter rules regarding the number and capacity of lifeboats, improved wireless communication requirements, and the establishment of an international ice patrol in the North Atlantic.</a:t>
            </a:r>
            <a:endParaRPr sz="1300">
              <a:solidFill>
                <a:schemeClr val="lt1"/>
              </a:solidFill>
            </a:endParaRPr>
          </a:p>
        </p:txBody>
      </p:sp>
      <p:sp>
        <p:nvSpPr>
          <p:cNvPr id="3830" name="Google Shape;3830;p49"/>
          <p:cNvSpPr txBox="1"/>
          <p:nvPr>
            <p:ph idx="7" type="subTitle"/>
          </p:nvPr>
        </p:nvSpPr>
        <p:spPr>
          <a:xfrm>
            <a:off x="1326500" y="1830988"/>
            <a:ext cx="22530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OF TICKET</a:t>
            </a:r>
            <a:endParaRPr/>
          </a:p>
        </p:txBody>
      </p:sp>
      <p:sp>
        <p:nvSpPr>
          <p:cNvPr id="3831" name="Google Shape;3831;p49"/>
          <p:cNvSpPr txBox="1"/>
          <p:nvPr>
            <p:ph idx="7" type="subTitle"/>
          </p:nvPr>
        </p:nvSpPr>
        <p:spPr>
          <a:xfrm>
            <a:off x="5423800" y="1830988"/>
            <a:ext cx="22530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LEGACY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5" name="Shape 3835"/>
        <p:cNvGrpSpPr/>
        <p:nvPr/>
      </p:nvGrpSpPr>
      <p:grpSpPr>
        <a:xfrm>
          <a:off x="0" y="0"/>
          <a:ext cx="0" cy="0"/>
          <a:chOff x="0" y="0"/>
          <a:chExt cx="0" cy="0"/>
        </a:xfrm>
      </p:grpSpPr>
      <p:sp>
        <p:nvSpPr>
          <p:cNvPr id="3836" name="Google Shape;3836;p50"/>
          <p:cNvSpPr txBox="1"/>
          <p:nvPr>
            <p:ph type="title"/>
          </p:nvPr>
        </p:nvSpPr>
        <p:spPr>
          <a:xfrm>
            <a:off x="715050" y="3990600"/>
            <a:ext cx="7713900" cy="5760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I’LL</a:t>
            </a:r>
            <a:r>
              <a:rPr lang="en">
                <a:solidFill>
                  <a:schemeClr val="lt1"/>
                </a:solidFill>
              </a:rPr>
              <a:t> </a:t>
            </a:r>
            <a:r>
              <a:rPr lang="en"/>
              <a:t>NEVER </a:t>
            </a:r>
            <a:r>
              <a:rPr lang="en">
                <a:solidFill>
                  <a:schemeClr val="lt1"/>
                </a:solidFill>
              </a:rPr>
              <a:t>LET GO, JACK. I’LL </a:t>
            </a:r>
            <a:r>
              <a:rPr lang="en"/>
              <a:t>NEVER</a:t>
            </a:r>
            <a:r>
              <a:rPr lang="en">
                <a:solidFill>
                  <a:schemeClr val="lt1"/>
                </a:solidFill>
              </a:rPr>
              <a:t> LET GO.</a:t>
            </a:r>
            <a:endParaRPr>
              <a:solidFill>
                <a:schemeClr val="lt1"/>
              </a:solidFill>
            </a:endParaRPr>
          </a:p>
        </p:txBody>
      </p:sp>
      <p:pic>
        <p:nvPicPr>
          <p:cNvPr id="3837" name="Google Shape;3837;p50"/>
          <p:cNvPicPr preferRelativeResize="0"/>
          <p:nvPr/>
        </p:nvPicPr>
        <p:blipFill>
          <a:blip r:embed="rId4">
            <a:alphaModFix/>
          </a:blip>
          <a:stretch>
            <a:fillRect/>
          </a:stretch>
        </p:blipFill>
        <p:spPr>
          <a:xfrm>
            <a:off x="172849" y="3489300"/>
            <a:ext cx="1036300" cy="1036325"/>
          </a:xfrm>
          <a:prstGeom prst="rect">
            <a:avLst/>
          </a:prstGeom>
          <a:noFill/>
          <a:ln>
            <a:noFill/>
          </a:ln>
        </p:spPr>
      </p:pic>
      <p:pic>
        <p:nvPicPr>
          <p:cNvPr id="3838" name="Google Shape;3838;p50"/>
          <p:cNvPicPr preferRelativeResize="0"/>
          <p:nvPr/>
        </p:nvPicPr>
        <p:blipFill>
          <a:blip r:embed="rId5">
            <a:alphaModFix/>
          </a:blip>
          <a:stretch>
            <a:fillRect/>
          </a:stretch>
        </p:blipFill>
        <p:spPr>
          <a:xfrm>
            <a:off x="7278500" y="2523075"/>
            <a:ext cx="1888775" cy="1888775"/>
          </a:xfrm>
          <a:prstGeom prst="rect">
            <a:avLst/>
          </a:prstGeom>
          <a:noFill/>
          <a:ln>
            <a:noFill/>
          </a:ln>
        </p:spPr>
      </p:pic>
      <p:pic>
        <p:nvPicPr>
          <p:cNvPr id="3839" name="Google Shape;3839;p50"/>
          <p:cNvPicPr preferRelativeResize="0"/>
          <p:nvPr/>
        </p:nvPicPr>
        <p:blipFill>
          <a:blip r:embed="rId5">
            <a:alphaModFix/>
          </a:blip>
          <a:stretch>
            <a:fillRect/>
          </a:stretch>
        </p:blipFill>
        <p:spPr>
          <a:xfrm>
            <a:off x="3633125" y="99700"/>
            <a:ext cx="997100" cy="997100"/>
          </a:xfrm>
          <a:prstGeom prst="rect">
            <a:avLst/>
          </a:prstGeom>
          <a:noFill/>
          <a:ln>
            <a:noFill/>
          </a:ln>
        </p:spPr>
      </p:pic>
      <p:pic>
        <p:nvPicPr>
          <p:cNvPr id="3840" name="Google Shape;3840;p50"/>
          <p:cNvPicPr preferRelativeResize="0"/>
          <p:nvPr/>
        </p:nvPicPr>
        <p:blipFill>
          <a:blip r:embed="rId6">
            <a:alphaModFix/>
          </a:blip>
          <a:stretch>
            <a:fillRect/>
          </a:stretch>
        </p:blipFill>
        <p:spPr>
          <a:xfrm>
            <a:off x="5298095" y="1475025"/>
            <a:ext cx="404525" cy="404525"/>
          </a:xfrm>
          <a:prstGeom prst="rect">
            <a:avLst/>
          </a:prstGeom>
          <a:noFill/>
          <a:ln>
            <a:noFill/>
          </a:ln>
        </p:spPr>
      </p:pic>
      <p:pic>
        <p:nvPicPr>
          <p:cNvPr id="3841" name="Google Shape;3841;p50"/>
          <p:cNvPicPr preferRelativeResize="0"/>
          <p:nvPr/>
        </p:nvPicPr>
        <p:blipFill>
          <a:blip r:embed="rId7">
            <a:alphaModFix/>
          </a:blip>
          <a:stretch>
            <a:fillRect/>
          </a:stretch>
        </p:blipFill>
        <p:spPr>
          <a:xfrm>
            <a:off x="272675" y="-1011200"/>
            <a:ext cx="1888775" cy="1888775"/>
          </a:xfrm>
          <a:prstGeom prst="rect">
            <a:avLst/>
          </a:prstGeom>
          <a:noFill/>
          <a:ln>
            <a:noFill/>
          </a:ln>
        </p:spPr>
      </p:pic>
      <p:pic>
        <p:nvPicPr>
          <p:cNvPr id="3842" name="Google Shape;3842;p50"/>
          <p:cNvPicPr preferRelativeResize="0"/>
          <p:nvPr/>
        </p:nvPicPr>
        <p:blipFill>
          <a:blip r:embed="rId7">
            <a:alphaModFix/>
          </a:blip>
          <a:stretch>
            <a:fillRect/>
          </a:stretch>
        </p:blipFill>
        <p:spPr>
          <a:xfrm>
            <a:off x="6439225" y="395987"/>
            <a:ext cx="404525" cy="404525"/>
          </a:xfrm>
          <a:prstGeom prst="rect">
            <a:avLst/>
          </a:prstGeom>
          <a:noFill/>
          <a:ln>
            <a:noFill/>
          </a:ln>
        </p:spPr>
      </p:pic>
      <p:pic>
        <p:nvPicPr>
          <p:cNvPr id="3843" name="Google Shape;3843;p50"/>
          <p:cNvPicPr preferRelativeResize="0"/>
          <p:nvPr/>
        </p:nvPicPr>
        <p:blipFill>
          <a:blip r:embed="rId8">
            <a:alphaModFix/>
          </a:blip>
          <a:stretch>
            <a:fillRect/>
          </a:stretch>
        </p:blipFill>
        <p:spPr>
          <a:xfrm>
            <a:off x="4894250" y="4594844"/>
            <a:ext cx="997100" cy="997081"/>
          </a:xfrm>
          <a:prstGeom prst="rect">
            <a:avLst/>
          </a:prstGeom>
          <a:noFill/>
          <a:ln>
            <a:noFill/>
          </a:ln>
        </p:spPr>
      </p:pic>
      <p:pic>
        <p:nvPicPr>
          <p:cNvPr id="3844" name="Google Shape;3844;p50"/>
          <p:cNvPicPr preferRelativeResize="0"/>
          <p:nvPr/>
        </p:nvPicPr>
        <p:blipFill>
          <a:blip r:embed="rId9">
            <a:alphaModFix/>
          </a:blip>
          <a:stretch>
            <a:fillRect/>
          </a:stretch>
        </p:blipFill>
        <p:spPr>
          <a:xfrm>
            <a:off x="5838843" y="2269575"/>
            <a:ext cx="955181" cy="955200"/>
          </a:xfrm>
          <a:prstGeom prst="rect">
            <a:avLst/>
          </a:prstGeom>
          <a:noFill/>
          <a:ln>
            <a:noFill/>
          </a:ln>
        </p:spPr>
      </p:pic>
      <p:pic>
        <p:nvPicPr>
          <p:cNvPr id="3845" name="Google Shape;3845;p50"/>
          <p:cNvPicPr preferRelativeResize="0"/>
          <p:nvPr/>
        </p:nvPicPr>
        <p:blipFill>
          <a:blip r:embed="rId10">
            <a:alphaModFix/>
          </a:blip>
          <a:stretch>
            <a:fillRect/>
          </a:stretch>
        </p:blipFill>
        <p:spPr>
          <a:xfrm>
            <a:off x="1820587" y="2388877"/>
            <a:ext cx="1309125" cy="1309125"/>
          </a:xfrm>
          <a:prstGeom prst="rect">
            <a:avLst/>
          </a:prstGeom>
          <a:noFill/>
          <a:ln>
            <a:noFill/>
          </a:ln>
        </p:spPr>
      </p:pic>
      <p:pic>
        <p:nvPicPr>
          <p:cNvPr id="3846" name="Google Shape;3846;p50"/>
          <p:cNvPicPr preferRelativeResize="0"/>
          <p:nvPr/>
        </p:nvPicPr>
        <p:blipFill>
          <a:blip r:embed="rId11">
            <a:alphaModFix/>
          </a:blip>
          <a:stretch>
            <a:fillRect/>
          </a:stretch>
        </p:blipFill>
        <p:spPr>
          <a:xfrm>
            <a:off x="6753900" y="1821600"/>
            <a:ext cx="195875" cy="195875"/>
          </a:xfrm>
          <a:prstGeom prst="rect">
            <a:avLst/>
          </a:prstGeom>
          <a:noFill/>
          <a:ln>
            <a:noFill/>
          </a:ln>
        </p:spPr>
      </p:pic>
      <p:pic>
        <p:nvPicPr>
          <p:cNvPr id="3847" name="Google Shape;3847;p50"/>
          <p:cNvPicPr preferRelativeResize="0"/>
          <p:nvPr/>
        </p:nvPicPr>
        <p:blipFill>
          <a:blip r:embed="rId12">
            <a:alphaModFix/>
          </a:blip>
          <a:stretch>
            <a:fillRect/>
          </a:stretch>
        </p:blipFill>
        <p:spPr>
          <a:xfrm>
            <a:off x="7845900" y="1772425"/>
            <a:ext cx="842275" cy="842275"/>
          </a:xfrm>
          <a:prstGeom prst="rect">
            <a:avLst/>
          </a:prstGeom>
          <a:noFill/>
          <a:ln>
            <a:noFill/>
          </a:ln>
        </p:spPr>
      </p:pic>
      <p:pic>
        <p:nvPicPr>
          <p:cNvPr id="3848" name="Google Shape;3848;p50"/>
          <p:cNvPicPr preferRelativeResize="0"/>
          <p:nvPr/>
        </p:nvPicPr>
        <p:blipFill>
          <a:blip r:embed="rId13">
            <a:alphaModFix/>
          </a:blip>
          <a:stretch>
            <a:fillRect/>
          </a:stretch>
        </p:blipFill>
        <p:spPr>
          <a:xfrm>
            <a:off x="931175" y="1193050"/>
            <a:ext cx="1076500" cy="1076525"/>
          </a:xfrm>
          <a:prstGeom prst="rect">
            <a:avLst/>
          </a:prstGeom>
          <a:noFill/>
          <a:ln>
            <a:noFill/>
          </a:ln>
        </p:spPr>
      </p:pic>
      <p:pic>
        <p:nvPicPr>
          <p:cNvPr id="3849" name="Google Shape;3849;p50"/>
          <p:cNvPicPr preferRelativeResize="0"/>
          <p:nvPr/>
        </p:nvPicPr>
        <p:blipFill>
          <a:blip r:embed="rId14">
            <a:alphaModFix/>
          </a:blip>
          <a:stretch>
            <a:fillRect/>
          </a:stretch>
        </p:blipFill>
        <p:spPr>
          <a:xfrm>
            <a:off x="3741142" y="1644275"/>
            <a:ext cx="781075" cy="781050"/>
          </a:xfrm>
          <a:prstGeom prst="rect">
            <a:avLst/>
          </a:prstGeom>
          <a:noFill/>
          <a:ln>
            <a:noFill/>
          </a:ln>
        </p:spPr>
      </p:pic>
      <p:pic>
        <p:nvPicPr>
          <p:cNvPr id="3850" name="Google Shape;3850;p50"/>
          <p:cNvPicPr preferRelativeResize="0"/>
          <p:nvPr/>
        </p:nvPicPr>
        <p:blipFill>
          <a:blip r:embed="rId14">
            <a:alphaModFix/>
          </a:blip>
          <a:stretch>
            <a:fillRect/>
          </a:stretch>
        </p:blipFill>
        <p:spPr>
          <a:xfrm>
            <a:off x="4948773" y="2331175"/>
            <a:ext cx="576019" cy="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4" name="Shape 3854"/>
        <p:cNvGrpSpPr/>
        <p:nvPr/>
      </p:nvGrpSpPr>
      <p:grpSpPr>
        <a:xfrm>
          <a:off x="0" y="0"/>
          <a:ext cx="0" cy="0"/>
          <a:chOff x="0" y="0"/>
          <a:chExt cx="0" cy="0"/>
        </a:xfrm>
      </p:grpSpPr>
      <p:sp>
        <p:nvSpPr>
          <p:cNvPr id="3855" name="Google Shape;3855;p51"/>
          <p:cNvSpPr txBox="1"/>
          <p:nvPr>
            <p:ph type="title"/>
          </p:nvPr>
        </p:nvSpPr>
        <p:spPr>
          <a:xfrm>
            <a:off x="1690950" y="1680971"/>
            <a:ext cx="5762100" cy="15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800"/>
              <a:t>Thank You </a:t>
            </a:r>
            <a:endParaRPr sz="7800"/>
          </a:p>
        </p:txBody>
      </p:sp>
      <p:sp>
        <p:nvSpPr>
          <p:cNvPr id="3856" name="Google Shape;3856;p51"/>
          <p:cNvSpPr txBox="1"/>
          <p:nvPr>
            <p:ph idx="1" type="subTitle"/>
          </p:nvPr>
        </p:nvSpPr>
        <p:spPr>
          <a:xfrm>
            <a:off x="1690950" y="3141529"/>
            <a:ext cx="5762100" cy="3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a:t>
            </a:r>
            <a:endParaRPr/>
          </a:p>
        </p:txBody>
      </p:sp>
      <p:pic>
        <p:nvPicPr>
          <p:cNvPr id="3857" name="Google Shape;3857;p51"/>
          <p:cNvPicPr preferRelativeResize="0"/>
          <p:nvPr/>
        </p:nvPicPr>
        <p:blipFill>
          <a:blip r:embed="rId3">
            <a:alphaModFix/>
          </a:blip>
          <a:stretch>
            <a:fillRect/>
          </a:stretch>
        </p:blipFill>
        <p:spPr>
          <a:xfrm>
            <a:off x="7215117" y="1540850"/>
            <a:ext cx="507450" cy="507450"/>
          </a:xfrm>
          <a:prstGeom prst="rect">
            <a:avLst/>
          </a:prstGeom>
          <a:noFill/>
          <a:ln>
            <a:noFill/>
          </a:ln>
        </p:spPr>
      </p:pic>
      <p:pic>
        <p:nvPicPr>
          <p:cNvPr id="3858" name="Google Shape;3858;p51"/>
          <p:cNvPicPr preferRelativeResize="0"/>
          <p:nvPr/>
        </p:nvPicPr>
        <p:blipFill>
          <a:blip r:embed="rId4">
            <a:alphaModFix/>
          </a:blip>
          <a:stretch>
            <a:fillRect/>
          </a:stretch>
        </p:blipFill>
        <p:spPr>
          <a:xfrm>
            <a:off x="7176700" y="3334500"/>
            <a:ext cx="1888775" cy="1888775"/>
          </a:xfrm>
          <a:prstGeom prst="rect">
            <a:avLst/>
          </a:prstGeom>
          <a:noFill/>
          <a:ln>
            <a:noFill/>
          </a:ln>
        </p:spPr>
      </p:pic>
      <p:pic>
        <p:nvPicPr>
          <p:cNvPr id="3859" name="Google Shape;3859;p51"/>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3860" name="Google Shape;3860;p51"/>
          <p:cNvPicPr preferRelativeResize="0"/>
          <p:nvPr/>
        </p:nvPicPr>
        <p:blipFill>
          <a:blip r:embed="rId5">
            <a:alphaModFix/>
          </a:blip>
          <a:stretch>
            <a:fillRect/>
          </a:stretch>
        </p:blipFill>
        <p:spPr>
          <a:xfrm>
            <a:off x="-197775" y="668650"/>
            <a:ext cx="1888775" cy="1888775"/>
          </a:xfrm>
          <a:prstGeom prst="rect">
            <a:avLst/>
          </a:prstGeom>
          <a:noFill/>
          <a:ln>
            <a:noFill/>
          </a:ln>
        </p:spPr>
      </p:pic>
      <p:pic>
        <p:nvPicPr>
          <p:cNvPr id="3861" name="Google Shape;3861;p51"/>
          <p:cNvPicPr preferRelativeResize="0"/>
          <p:nvPr/>
        </p:nvPicPr>
        <p:blipFill>
          <a:blip r:embed="rId6">
            <a:alphaModFix/>
          </a:blip>
          <a:stretch>
            <a:fillRect/>
          </a:stretch>
        </p:blipFill>
        <p:spPr>
          <a:xfrm>
            <a:off x="661750" y="3886427"/>
            <a:ext cx="1309125" cy="1309125"/>
          </a:xfrm>
          <a:prstGeom prst="rect">
            <a:avLst/>
          </a:prstGeom>
          <a:noFill/>
          <a:ln>
            <a:noFill/>
          </a:ln>
        </p:spPr>
      </p:pic>
      <p:pic>
        <p:nvPicPr>
          <p:cNvPr id="3862" name="Google Shape;3862;p51"/>
          <p:cNvPicPr preferRelativeResize="0"/>
          <p:nvPr/>
        </p:nvPicPr>
        <p:blipFill>
          <a:blip r:embed="rId7">
            <a:alphaModFix/>
          </a:blip>
          <a:stretch>
            <a:fillRect/>
          </a:stretch>
        </p:blipFill>
        <p:spPr>
          <a:xfrm>
            <a:off x="8456900" y="2938175"/>
            <a:ext cx="396325" cy="396325"/>
          </a:xfrm>
          <a:prstGeom prst="rect">
            <a:avLst/>
          </a:prstGeom>
          <a:noFill/>
          <a:ln>
            <a:noFill/>
          </a:ln>
        </p:spPr>
      </p:pic>
      <p:grpSp>
        <p:nvGrpSpPr>
          <p:cNvPr id="3863" name="Google Shape;3863;p51"/>
          <p:cNvGrpSpPr/>
          <p:nvPr/>
        </p:nvGrpSpPr>
        <p:grpSpPr>
          <a:xfrm>
            <a:off x="6572348" y="0"/>
            <a:ext cx="2564115" cy="2389261"/>
            <a:chOff x="5866648" y="1340600"/>
            <a:chExt cx="2564115" cy="2389261"/>
          </a:xfrm>
        </p:grpSpPr>
        <p:sp>
          <p:nvSpPr>
            <p:cNvPr id="3864" name="Google Shape;3864;p51"/>
            <p:cNvSpPr/>
            <p:nvPr/>
          </p:nvSpPr>
          <p:spPr>
            <a:xfrm>
              <a:off x="6748278" y="1776669"/>
              <a:ext cx="318817" cy="465265"/>
            </a:xfrm>
            <a:custGeom>
              <a:rect b="b" l="l" r="r" t="t"/>
              <a:pathLst>
                <a:path extrusionOk="0" h="6964" w="4772">
                  <a:moveTo>
                    <a:pt x="4416" y="1"/>
                  </a:moveTo>
                  <a:cubicBezTo>
                    <a:pt x="4287" y="81"/>
                    <a:pt x="3083" y="234"/>
                    <a:pt x="2905" y="283"/>
                  </a:cubicBezTo>
                  <a:cubicBezTo>
                    <a:pt x="2862" y="296"/>
                    <a:pt x="2795" y="308"/>
                    <a:pt x="2702" y="326"/>
                  </a:cubicBezTo>
                  <a:cubicBezTo>
                    <a:pt x="2543" y="351"/>
                    <a:pt x="2316" y="381"/>
                    <a:pt x="2113" y="406"/>
                  </a:cubicBezTo>
                  <a:cubicBezTo>
                    <a:pt x="1910" y="431"/>
                    <a:pt x="1726" y="455"/>
                    <a:pt x="1628" y="461"/>
                  </a:cubicBezTo>
                  <a:cubicBezTo>
                    <a:pt x="1370" y="486"/>
                    <a:pt x="271" y="615"/>
                    <a:pt x="191" y="695"/>
                  </a:cubicBezTo>
                  <a:cubicBezTo>
                    <a:pt x="105" y="916"/>
                    <a:pt x="167" y="1536"/>
                    <a:pt x="117" y="1745"/>
                  </a:cubicBezTo>
                  <a:cubicBezTo>
                    <a:pt x="62" y="1947"/>
                    <a:pt x="62" y="3114"/>
                    <a:pt x="62" y="3360"/>
                  </a:cubicBezTo>
                  <a:cubicBezTo>
                    <a:pt x="62" y="3611"/>
                    <a:pt x="295" y="4428"/>
                    <a:pt x="320" y="4631"/>
                  </a:cubicBezTo>
                  <a:cubicBezTo>
                    <a:pt x="345" y="4839"/>
                    <a:pt x="117" y="5146"/>
                    <a:pt x="191" y="5349"/>
                  </a:cubicBezTo>
                  <a:cubicBezTo>
                    <a:pt x="271" y="5552"/>
                    <a:pt x="424" y="6067"/>
                    <a:pt x="474" y="6196"/>
                  </a:cubicBezTo>
                  <a:cubicBezTo>
                    <a:pt x="517" y="6301"/>
                    <a:pt x="130" y="6798"/>
                    <a:pt x="1" y="6964"/>
                  </a:cubicBezTo>
                  <a:lnTo>
                    <a:pt x="3341" y="6964"/>
                  </a:lnTo>
                  <a:cubicBezTo>
                    <a:pt x="3341" y="6964"/>
                    <a:pt x="3648" y="5963"/>
                    <a:pt x="3777" y="5705"/>
                  </a:cubicBezTo>
                  <a:cubicBezTo>
                    <a:pt x="3900" y="5453"/>
                    <a:pt x="4416" y="3710"/>
                    <a:pt x="4465" y="3482"/>
                  </a:cubicBezTo>
                  <a:cubicBezTo>
                    <a:pt x="4514" y="3249"/>
                    <a:pt x="4667" y="2635"/>
                    <a:pt x="4723" y="2481"/>
                  </a:cubicBezTo>
                  <a:cubicBezTo>
                    <a:pt x="4772" y="2328"/>
                    <a:pt x="4569" y="848"/>
                    <a:pt x="4569" y="695"/>
                  </a:cubicBezTo>
                  <a:cubicBezTo>
                    <a:pt x="4569" y="541"/>
                    <a:pt x="4428" y="44"/>
                    <a:pt x="44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1"/>
            <p:cNvSpPr/>
            <p:nvPr/>
          </p:nvSpPr>
          <p:spPr>
            <a:xfrm>
              <a:off x="6542368" y="1484576"/>
              <a:ext cx="1230774" cy="757358"/>
            </a:xfrm>
            <a:custGeom>
              <a:rect b="b" l="l" r="r" t="t"/>
              <a:pathLst>
                <a:path extrusionOk="0" h="11336" w="18422">
                  <a:moveTo>
                    <a:pt x="10279" y="1"/>
                  </a:moveTo>
                  <a:cubicBezTo>
                    <a:pt x="10193" y="1"/>
                    <a:pt x="10101" y="25"/>
                    <a:pt x="10028" y="75"/>
                  </a:cubicBezTo>
                  <a:cubicBezTo>
                    <a:pt x="9948" y="124"/>
                    <a:pt x="9794" y="461"/>
                    <a:pt x="9720" y="560"/>
                  </a:cubicBezTo>
                  <a:cubicBezTo>
                    <a:pt x="9641" y="664"/>
                    <a:pt x="9285" y="1253"/>
                    <a:pt x="9180" y="1432"/>
                  </a:cubicBezTo>
                  <a:cubicBezTo>
                    <a:pt x="9119" y="1542"/>
                    <a:pt x="8922" y="1874"/>
                    <a:pt x="8756" y="2162"/>
                  </a:cubicBezTo>
                  <a:cubicBezTo>
                    <a:pt x="8646" y="2346"/>
                    <a:pt x="8542" y="2512"/>
                    <a:pt x="8492" y="2580"/>
                  </a:cubicBezTo>
                  <a:cubicBezTo>
                    <a:pt x="8370" y="2758"/>
                    <a:pt x="7934" y="3906"/>
                    <a:pt x="7811" y="4078"/>
                  </a:cubicBezTo>
                  <a:lnTo>
                    <a:pt x="7799" y="4090"/>
                  </a:lnTo>
                  <a:cubicBezTo>
                    <a:pt x="7713" y="4201"/>
                    <a:pt x="7608" y="4293"/>
                    <a:pt x="7492" y="4373"/>
                  </a:cubicBezTo>
                  <a:cubicBezTo>
                    <a:pt x="7363" y="4453"/>
                    <a:pt x="6165" y="4606"/>
                    <a:pt x="5981" y="4655"/>
                  </a:cubicBezTo>
                  <a:cubicBezTo>
                    <a:pt x="5944" y="4668"/>
                    <a:pt x="5870" y="4680"/>
                    <a:pt x="5778" y="4692"/>
                  </a:cubicBezTo>
                  <a:cubicBezTo>
                    <a:pt x="5619" y="4723"/>
                    <a:pt x="5398" y="4753"/>
                    <a:pt x="5195" y="4778"/>
                  </a:cubicBezTo>
                  <a:cubicBezTo>
                    <a:pt x="4992" y="4803"/>
                    <a:pt x="4802" y="4827"/>
                    <a:pt x="4704" y="4833"/>
                  </a:cubicBezTo>
                  <a:cubicBezTo>
                    <a:pt x="4446" y="4858"/>
                    <a:pt x="3347" y="4987"/>
                    <a:pt x="3273" y="5067"/>
                  </a:cubicBezTo>
                  <a:cubicBezTo>
                    <a:pt x="3193" y="5140"/>
                    <a:pt x="3193" y="5245"/>
                    <a:pt x="3169" y="5374"/>
                  </a:cubicBezTo>
                  <a:cubicBezTo>
                    <a:pt x="3144" y="5496"/>
                    <a:pt x="3015" y="6393"/>
                    <a:pt x="2886" y="6626"/>
                  </a:cubicBezTo>
                  <a:cubicBezTo>
                    <a:pt x="2868" y="6663"/>
                    <a:pt x="2849" y="6706"/>
                    <a:pt x="2837" y="6743"/>
                  </a:cubicBezTo>
                  <a:cubicBezTo>
                    <a:pt x="2831" y="6761"/>
                    <a:pt x="2825" y="6780"/>
                    <a:pt x="2819" y="6804"/>
                  </a:cubicBezTo>
                  <a:cubicBezTo>
                    <a:pt x="2806" y="6847"/>
                    <a:pt x="2794" y="6903"/>
                    <a:pt x="2782" y="6958"/>
                  </a:cubicBezTo>
                  <a:cubicBezTo>
                    <a:pt x="2776" y="6989"/>
                    <a:pt x="2770" y="7025"/>
                    <a:pt x="2763" y="7056"/>
                  </a:cubicBezTo>
                  <a:cubicBezTo>
                    <a:pt x="2751" y="7105"/>
                    <a:pt x="2745" y="7154"/>
                    <a:pt x="2733" y="7210"/>
                  </a:cubicBezTo>
                  <a:cubicBezTo>
                    <a:pt x="2727" y="7240"/>
                    <a:pt x="2727" y="7271"/>
                    <a:pt x="2720" y="7302"/>
                  </a:cubicBezTo>
                  <a:cubicBezTo>
                    <a:pt x="2714" y="7345"/>
                    <a:pt x="2708" y="7382"/>
                    <a:pt x="2702" y="7425"/>
                  </a:cubicBezTo>
                  <a:cubicBezTo>
                    <a:pt x="2702" y="7425"/>
                    <a:pt x="2702" y="7425"/>
                    <a:pt x="2702" y="7431"/>
                  </a:cubicBezTo>
                  <a:cubicBezTo>
                    <a:pt x="2696" y="7461"/>
                    <a:pt x="2690" y="7492"/>
                    <a:pt x="2690" y="7523"/>
                  </a:cubicBezTo>
                  <a:cubicBezTo>
                    <a:pt x="2684" y="7578"/>
                    <a:pt x="2671" y="7627"/>
                    <a:pt x="2671" y="7658"/>
                  </a:cubicBezTo>
                  <a:cubicBezTo>
                    <a:pt x="2665" y="7689"/>
                    <a:pt x="2659" y="7713"/>
                    <a:pt x="2659" y="7725"/>
                  </a:cubicBezTo>
                  <a:lnTo>
                    <a:pt x="2659" y="7732"/>
                  </a:lnTo>
                  <a:cubicBezTo>
                    <a:pt x="2628" y="7854"/>
                    <a:pt x="2432" y="7879"/>
                    <a:pt x="2223" y="8008"/>
                  </a:cubicBezTo>
                  <a:cubicBezTo>
                    <a:pt x="2020" y="8137"/>
                    <a:pt x="897" y="8597"/>
                    <a:pt x="817" y="8751"/>
                  </a:cubicBezTo>
                  <a:cubicBezTo>
                    <a:pt x="743" y="8904"/>
                    <a:pt x="688" y="9543"/>
                    <a:pt x="510" y="9924"/>
                  </a:cubicBezTo>
                  <a:cubicBezTo>
                    <a:pt x="369" y="10225"/>
                    <a:pt x="135" y="10925"/>
                    <a:pt x="43" y="11207"/>
                  </a:cubicBezTo>
                  <a:cubicBezTo>
                    <a:pt x="13" y="11287"/>
                    <a:pt x="0" y="11336"/>
                    <a:pt x="0" y="11336"/>
                  </a:cubicBezTo>
                  <a:lnTo>
                    <a:pt x="18421" y="11336"/>
                  </a:lnTo>
                  <a:cubicBezTo>
                    <a:pt x="18421" y="11336"/>
                    <a:pt x="18329" y="11139"/>
                    <a:pt x="18237" y="10961"/>
                  </a:cubicBezTo>
                  <a:cubicBezTo>
                    <a:pt x="18188" y="10857"/>
                    <a:pt x="18139" y="10765"/>
                    <a:pt x="18108" y="10716"/>
                  </a:cubicBezTo>
                  <a:cubicBezTo>
                    <a:pt x="18035" y="10587"/>
                    <a:pt x="17955" y="9770"/>
                    <a:pt x="17930" y="9666"/>
                  </a:cubicBezTo>
                  <a:cubicBezTo>
                    <a:pt x="17906" y="9568"/>
                    <a:pt x="17777" y="9414"/>
                    <a:pt x="17703" y="9310"/>
                  </a:cubicBezTo>
                  <a:cubicBezTo>
                    <a:pt x="17623" y="9205"/>
                    <a:pt x="17599" y="9027"/>
                    <a:pt x="17494" y="8929"/>
                  </a:cubicBezTo>
                  <a:cubicBezTo>
                    <a:pt x="17396" y="8825"/>
                    <a:pt x="17089" y="8849"/>
                    <a:pt x="17009" y="8720"/>
                  </a:cubicBezTo>
                  <a:cubicBezTo>
                    <a:pt x="16935" y="8591"/>
                    <a:pt x="16702" y="7824"/>
                    <a:pt x="16653" y="7646"/>
                  </a:cubicBezTo>
                  <a:cubicBezTo>
                    <a:pt x="16604" y="7468"/>
                    <a:pt x="16727" y="7136"/>
                    <a:pt x="16653" y="7032"/>
                  </a:cubicBezTo>
                  <a:lnTo>
                    <a:pt x="16604" y="6970"/>
                  </a:lnTo>
                  <a:cubicBezTo>
                    <a:pt x="16512" y="6853"/>
                    <a:pt x="16364" y="6675"/>
                    <a:pt x="16192" y="6675"/>
                  </a:cubicBezTo>
                  <a:cubicBezTo>
                    <a:pt x="15990" y="6675"/>
                    <a:pt x="15044" y="6651"/>
                    <a:pt x="14915" y="6497"/>
                  </a:cubicBezTo>
                  <a:cubicBezTo>
                    <a:pt x="14786" y="6344"/>
                    <a:pt x="14117" y="5576"/>
                    <a:pt x="13939" y="5368"/>
                  </a:cubicBezTo>
                  <a:cubicBezTo>
                    <a:pt x="13761" y="5165"/>
                    <a:pt x="13098" y="4195"/>
                    <a:pt x="12944" y="3986"/>
                  </a:cubicBezTo>
                  <a:cubicBezTo>
                    <a:pt x="12797" y="3791"/>
                    <a:pt x="12626" y="3425"/>
                    <a:pt x="12477" y="3425"/>
                  </a:cubicBezTo>
                  <a:cubicBezTo>
                    <a:pt x="12471" y="3425"/>
                    <a:pt x="12465" y="3426"/>
                    <a:pt x="12459" y="3427"/>
                  </a:cubicBezTo>
                  <a:cubicBezTo>
                    <a:pt x="12362" y="3443"/>
                    <a:pt x="12119" y="3490"/>
                    <a:pt x="11942" y="3490"/>
                  </a:cubicBezTo>
                  <a:cubicBezTo>
                    <a:pt x="11839" y="3490"/>
                    <a:pt x="11759" y="3474"/>
                    <a:pt x="11741" y="3427"/>
                  </a:cubicBezTo>
                  <a:cubicBezTo>
                    <a:pt x="11698" y="3323"/>
                    <a:pt x="11385" y="2494"/>
                    <a:pt x="11219" y="2089"/>
                  </a:cubicBezTo>
                  <a:cubicBezTo>
                    <a:pt x="11176" y="1996"/>
                    <a:pt x="11145" y="1923"/>
                    <a:pt x="11127" y="1892"/>
                  </a:cubicBezTo>
                  <a:cubicBezTo>
                    <a:pt x="11022" y="1714"/>
                    <a:pt x="10642" y="818"/>
                    <a:pt x="10586" y="713"/>
                  </a:cubicBezTo>
                  <a:cubicBezTo>
                    <a:pt x="10537" y="615"/>
                    <a:pt x="10359" y="1"/>
                    <a:pt x="10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1"/>
            <p:cNvSpPr/>
            <p:nvPr/>
          </p:nvSpPr>
          <p:spPr>
            <a:xfrm>
              <a:off x="6545241" y="1823036"/>
              <a:ext cx="406606" cy="834056"/>
            </a:xfrm>
            <a:custGeom>
              <a:rect b="b" l="l" r="r" t="t"/>
              <a:pathLst>
                <a:path extrusionOk="0" h="12484" w="6086">
                  <a:moveTo>
                    <a:pt x="3230" y="1"/>
                  </a:moveTo>
                  <a:cubicBezTo>
                    <a:pt x="3156" y="74"/>
                    <a:pt x="3156" y="179"/>
                    <a:pt x="3132" y="308"/>
                  </a:cubicBezTo>
                  <a:cubicBezTo>
                    <a:pt x="3101" y="430"/>
                    <a:pt x="2978" y="1327"/>
                    <a:pt x="2849" y="1560"/>
                  </a:cubicBezTo>
                  <a:cubicBezTo>
                    <a:pt x="2831" y="1597"/>
                    <a:pt x="2813" y="1640"/>
                    <a:pt x="2800" y="1677"/>
                  </a:cubicBezTo>
                  <a:cubicBezTo>
                    <a:pt x="2794" y="1695"/>
                    <a:pt x="2788" y="1714"/>
                    <a:pt x="2782" y="1738"/>
                  </a:cubicBezTo>
                  <a:cubicBezTo>
                    <a:pt x="2770" y="1781"/>
                    <a:pt x="2757" y="1837"/>
                    <a:pt x="2745" y="1892"/>
                  </a:cubicBezTo>
                  <a:cubicBezTo>
                    <a:pt x="2739" y="1923"/>
                    <a:pt x="2727" y="1959"/>
                    <a:pt x="2720" y="1990"/>
                  </a:cubicBezTo>
                  <a:cubicBezTo>
                    <a:pt x="2714" y="2039"/>
                    <a:pt x="2702" y="2088"/>
                    <a:pt x="2696" y="2144"/>
                  </a:cubicBezTo>
                  <a:cubicBezTo>
                    <a:pt x="2690" y="2174"/>
                    <a:pt x="2684" y="2205"/>
                    <a:pt x="2684" y="2236"/>
                  </a:cubicBezTo>
                  <a:cubicBezTo>
                    <a:pt x="2671" y="2279"/>
                    <a:pt x="2665" y="2316"/>
                    <a:pt x="2665" y="2359"/>
                  </a:cubicBezTo>
                  <a:cubicBezTo>
                    <a:pt x="2665" y="2359"/>
                    <a:pt x="2665" y="2359"/>
                    <a:pt x="2665" y="2365"/>
                  </a:cubicBezTo>
                  <a:cubicBezTo>
                    <a:pt x="2659" y="2395"/>
                    <a:pt x="2653" y="2426"/>
                    <a:pt x="2647" y="2457"/>
                  </a:cubicBezTo>
                  <a:cubicBezTo>
                    <a:pt x="2641" y="2512"/>
                    <a:pt x="2634" y="2561"/>
                    <a:pt x="2628" y="2592"/>
                  </a:cubicBezTo>
                  <a:cubicBezTo>
                    <a:pt x="2628" y="2623"/>
                    <a:pt x="2616" y="2647"/>
                    <a:pt x="2616" y="2659"/>
                  </a:cubicBezTo>
                  <a:lnTo>
                    <a:pt x="2616" y="2666"/>
                  </a:lnTo>
                  <a:cubicBezTo>
                    <a:pt x="2585" y="2788"/>
                    <a:pt x="2389" y="2813"/>
                    <a:pt x="2186" y="2942"/>
                  </a:cubicBezTo>
                  <a:cubicBezTo>
                    <a:pt x="1984" y="3071"/>
                    <a:pt x="854" y="3531"/>
                    <a:pt x="780" y="3685"/>
                  </a:cubicBezTo>
                  <a:cubicBezTo>
                    <a:pt x="700" y="3838"/>
                    <a:pt x="651" y="4477"/>
                    <a:pt x="473" y="4858"/>
                  </a:cubicBezTo>
                  <a:cubicBezTo>
                    <a:pt x="332" y="5159"/>
                    <a:pt x="98" y="5859"/>
                    <a:pt x="0" y="6141"/>
                  </a:cubicBezTo>
                  <a:lnTo>
                    <a:pt x="0" y="6270"/>
                  </a:lnTo>
                  <a:lnTo>
                    <a:pt x="62" y="8210"/>
                  </a:lnTo>
                  <a:lnTo>
                    <a:pt x="4053" y="12484"/>
                  </a:lnTo>
                  <a:lnTo>
                    <a:pt x="6085" y="11673"/>
                  </a:lnTo>
                  <a:cubicBezTo>
                    <a:pt x="6085" y="11673"/>
                    <a:pt x="5453" y="10869"/>
                    <a:pt x="5299" y="10716"/>
                  </a:cubicBezTo>
                  <a:cubicBezTo>
                    <a:pt x="5146" y="10562"/>
                    <a:pt x="4870" y="10102"/>
                    <a:pt x="4741" y="9923"/>
                  </a:cubicBezTo>
                  <a:cubicBezTo>
                    <a:pt x="4612" y="9745"/>
                    <a:pt x="4354" y="9414"/>
                    <a:pt x="4231" y="9334"/>
                  </a:cubicBezTo>
                  <a:cubicBezTo>
                    <a:pt x="4108" y="9260"/>
                    <a:pt x="3433" y="8751"/>
                    <a:pt x="3285" y="8548"/>
                  </a:cubicBezTo>
                  <a:cubicBezTo>
                    <a:pt x="3132" y="8352"/>
                    <a:pt x="2610" y="7928"/>
                    <a:pt x="2610" y="7928"/>
                  </a:cubicBezTo>
                  <a:cubicBezTo>
                    <a:pt x="2610" y="7928"/>
                    <a:pt x="2745" y="7572"/>
                    <a:pt x="2714" y="7394"/>
                  </a:cubicBezTo>
                  <a:cubicBezTo>
                    <a:pt x="2690" y="7209"/>
                    <a:pt x="2794" y="6915"/>
                    <a:pt x="2935" y="6749"/>
                  </a:cubicBezTo>
                  <a:cubicBezTo>
                    <a:pt x="3052" y="6602"/>
                    <a:pt x="3156" y="6442"/>
                    <a:pt x="3236" y="6264"/>
                  </a:cubicBezTo>
                  <a:cubicBezTo>
                    <a:pt x="3248" y="6233"/>
                    <a:pt x="3267" y="6196"/>
                    <a:pt x="3279" y="6166"/>
                  </a:cubicBezTo>
                  <a:cubicBezTo>
                    <a:pt x="3384" y="5932"/>
                    <a:pt x="3666" y="5680"/>
                    <a:pt x="3666" y="5539"/>
                  </a:cubicBezTo>
                  <a:cubicBezTo>
                    <a:pt x="3666" y="5398"/>
                    <a:pt x="3531" y="5140"/>
                    <a:pt x="3445" y="4962"/>
                  </a:cubicBezTo>
                  <a:cubicBezTo>
                    <a:pt x="3359" y="4778"/>
                    <a:pt x="3285" y="4502"/>
                    <a:pt x="3371" y="4262"/>
                  </a:cubicBezTo>
                  <a:cubicBezTo>
                    <a:pt x="3445" y="4084"/>
                    <a:pt x="3463" y="3894"/>
                    <a:pt x="3439" y="3709"/>
                  </a:cubicBezTo>
                  <a:cubicBezTo>
                    <a:pt x="3408" y="3580"/>
                    <a:pt x="3230" y="2813"/>
                    <a:pt x="3230" y="2666"/>
                  </a:cubicBezTo>
                  <a:lnTo>
                    <a:pt x="3230" y="1634"/>
                  </a:lnTo>
                  <a:cubicBezTo>
                    <a:pt x="3230" y="1407"/>
                    <a:pt x="3285" y="1149"/>
                    <a:pt x="3285" y="995"/>
                  </a:cubicBezTo>
                  <a:cubicBezTo>
                    <a:pt x="3285" y="842"/>
                    <a:pt x="3285" y="154"/>
                    <a:pt x="3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1"/>
            <p:cNvSpPr/>
            <p:nvPr/>
          </p:nvSpPr>
          <p:spPr>
            <a:xfrm>
              <a:off x="7096159" y="1484576"/>
              <a:ext cx="133420" cy="757358"/>
            </a:xfrm>
            <a:custGeom>
              <a:rect b="b" l="l" r="r" t="t"/>
              <a:pathLst>
                <a:path extrusionOk="0" h="11336" w="1997">
                  <a:moveTo>
                    <a:pt x="1996" y="1"/>
                  </a:moveTo>
                  <a:cubicBezTo>
                    <a:pt x="1904" y="1"/>
                    <a:pt x="1818" y="25"/>
                    <a:pt x="1739" y="75"/>
                  </a:cubicBezTo>
                  <a:cubicBezTo>
                    <a:pt x="1665" y="130"/>
                    <a:pt x="1511" y="461"/>
                    <a:pt x="1431" y="560"/>
                  </a:cubicBezTo>
                  <a:cubicBezTo>
                    <a:pt x="1358" y="664"/>
                    <a:pt x="996" y="1253"/>
                    <a:pt x="897" y="1432"/>
                  </a:cubicBezTo>
                  <a:cubicBezTo>
                    <a:pt x="836" y="1542"/>
                    <a:pt x="639" y="1880"/>
                    <a:pt x="467" y="2162"/>
                  </a:cubicBezTo>
                  <a:lnTo>
                    <a:pt x="1" y="6086"/>
                  </a:lnTo>
                  <a:lnTo>
                    <a:pt x="111" y="11336"/>
                  </a:lnTo>
                  <a:lnTo>
                    <a:pt x="1726" y="11336"/>
                  </a:lnTo>
                  <a:cubicBezTo>
                    <a:pt x="1505" y="10802"/>
                    <a:pt x="1247" y="10096"/>
                    <a:pt x="1180" y="9930"/>
                  </a:cubicBezTo>
                  <a:cubicBezTo>
                    <a:pt x="1075" y="9672"/>
                    <a:pt x="922" y="8929"/>
                    <a:pt x="922" y="8665"/>
                  </a:cubicBezTo>
                  <a:cubicBezTo>
                    <a:pt x="922" y="8401"/>
                    <a:pt x="768" y="7547"/>
                    <a:pt x="768" y="7418"/>
                  </a:cubicBezTo>
                  <a:cubicBezTo>
                    <a:pt x="756" y="7087"/>
                    <a:pt x="965" y="5239"/>
                    <a:pt x="1094" y="4551"/>
                  </a:cubicBezTo>
                  <a:cubicBezTo>
                    <a:pt x="1149" y="4244"/>
                    <a:pt x="1358" y="3200"/>
                    <a:pt x="1468" y="2709"/>
                  </a:cubicBezTo>
                  <a:cubicBezTo>
                    <a:pt x="1573" y="2224"/>
                    <a:pt x="1689" y="1026"/>
                    <a:pt x="1714" y="768"/>
                  </a:cubicBezTo>
                  <a:cubicBezTo>
                    <a:pt x="1739" y="510"/>
                    <a:pt x="1996" y="1"/>
                    <a:pt x="19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1"/>
            <p:cNvSpPr/>
            <p:nvPr/>
          </p:nvSpPr>
          <p:spPr>
            <a:xfrm>
              <a:off x="7374759" y="1713467"/>
              <a:ext cx="386095" cy="503480"/>
            </a:xfrm>
            <a:custGeom>
              <a:rect b="b" l="l" r="r" t="t"/>
              <a:pathLst>
                <a:path extrusionOk="0" h="7536" w="5779">
                  <a:moveTo>
                    <a:pt x="14" y="0"/>
                  </a:moveTo>
                  <a:cubicBezTo>
                    <a:pt x="10" y="0"/>
                    <a:pt x="5" y="0"/>
                    <a:pt x="0" y="1"/>
                  </a:cubicBezTo>
                  <a:cubicBezTo>
                    <a:pt x="0" y="1"/>
                    <a:pt x="178" y="486"/>
                    <a:pt x="203" y="744"/>
                  </a:cubicBezTo>
                  <a:cubicBezTo>
                    <a:pt x="227" y="1002"/>
                    <a:pt x="485" y="1714"/>
                    <a:pt x="485" y="1948"/>
                  </a:cubicBezTo>
                  <a:cubicBezTo>
                    <a:pt x="485" y="2175"/>
                    <a:pt x="872" y="3612"/>
                    <a:pt x="921" y="3710"/>
                  </a:cubicBezTo>
                  <a:cubicBezTo>
                    <a:pt x="970" y="3814"/>
                    <a:pt x="1277" y="3814"/>
                    <a:pt x="1357" y="3888"/>
                  </a:cubicBezTo>
                  <a:cubicBezTo>
                    <a:pt x="1431" y="3968"/>
                    <a:pt x="1406" y="4146"/>
                    <a:pt x="1480" y="4195"/>
                  </a:cubicBezTo>
                  <a:cubicBezTo>
                    <a:pt x="1560" y="4250"/>
                    <a:pt x="2198" y="4324"/>
                    <a:pt x="2278" y="4428"/>
                  </a:cubicBezTo>
                  <a:cubicBezTo>
                    <a:pt x="2352" y="4533"/>
                    <a:pt x="2432" y="4815"/>
                    <a:pt x="2505" y="4864"/>
                  </a:cubicBezTo>
                  <a:cubicBezTo>
                    <a:pt x="2514" y="4870"/>
                    <a:pt x="2527" y="4872"/>
                    <a:pt x="2545" y="4872"/>
                  </a:cubicBezTo>
                  <a:cubicBezTo>
                    <a:pt x="2694" y="4872"/>
                    <a:pt x="3136" y="4702"/>
                    <a:pt x="3273" y="4631"/>
                  </a:cubicBezTo>
                  <a:cubicBezTo>
                    <a:pt x="3426" y="4557"/>
                    <a:pt x="3531" y="4477"/>
                    <a:pt x="3605" y="4477"/>
                  </a:cubicBezTo>
                  <a:cubicBezTo>
                    <a:pt x="3684" y="4477"/>
                    <a:pt x="3887" y="5153"/>
                    <a:pt x="3912" y="5239"/>
                  </a:cubicBezTo>
                  <a:cubicBezTo>
                    <a:pt x="3936" y="5325"/>
                    <a:pt x="4041" y="5730"/>
                    <a:pt x="4145" y="5761"/>
                  </a:cubicBezTo>
                  <a:cubicBezTo>
                    <a:pt x="4202" y="5775"/>
                    <a:pt x="4355" y="5789"/>
                    <a:pt x="4488" y="5789"/>
                  </a:cubicBezTo>
                  <a:cubicBezTo>
                    <a:pt x="4585" y="5789"/>
                    <a:pt x="4673" y="5782"/>
                    <a:pt x="4704" y="5761"/>
                  </a:cubicBezTo>
                  <a:cubicBezTo>
                    <a:pt x="4710" y="5757"/>
                    <a:pt x="4716" y="5755"/>
                    <a:pt x="4724" y="5755"/>
                  </a:cubicBezTo>
                  <a:cubicBezTo>
                    <a:pt x="4816" y="5755"/>
                    <a:pt x="5015" y="6052"/>
                    <a:pt x="5066" y="6166"/>
                  </a:cubicBezTo>
                  <a:cubicBezTo>
                    <a:pt x="5140" y="6399"/>
                    <a:pt x="5201" y="6639"/>
                    <a:pt x="5244" y="6884"/>
                  </a:cubicBezTo>
                  <a:cubicBezTo>
                    <a:pt x="5269" y="7038"/>
                    <a:pt x="5526" y="7370"/>
                    <a:pt x="5778" y="7535"/>
                  </a:cubicBezTo>
                  <a:cubicBezTo>
                    <a:pt x="5729" y="7437"/>
                    <a:pt x="5686" y="7339"/>
                    <a:pt x="5655" y="7296"/>
                  </a:cubicBezTo>
                  <a:cubicBezTo>
                    <a:pt x="5576" y="7167"/>
                    <a:pt x="5502" y="6350"/>
                    <a:pt x="5471" y="6246"/>
                  </a:cubicBezTo>
                  <a:cubicBezTo>
                    <a:pt x="5447" y="6142"/>
                    <a:pt x="5318" y="5988"/>
                    <a:pt x="5244" y="5884"/>
                  </a:cubicBezTo>
                  <a:cubicBezTo>
                    <a:pt x="5164" y="5785"/>
                    <a:pt x="5140" y="5607"/>
                    <a:pt x="5041" y="5503"/>
                  </a:cubicBezTo>
                  <a:cubicBezTo>
                    <a:pt x="4937" y="5399"/>
                    <a:pt x="4630" y="5423"/>
                    <a:pt x="4550" y="5300"/>
                  </a:cubicBezTo>
                  <a:cubicBezTo>
                    <a:pt x="4476" y="5171"/>
                    <a:pt x="4243" y="4404"/>
                    <a:pt x="4194" y="4226"/>
                  </a:cubicBezTo>
                  <a:cubicBezTo>
                    <a:pt x="4145" y="4042"/>
                    <a:pt x="4274" y="3710"/>
                    <a:pt x="4194" y="3612"/>
                  </a:cubicBezTo>
                  <a:cubicBezTo>
                    <a:pt x="4120" y="3507"/>
                    <a:pt x="3936" y="3249"/>
                    <a:pt x="3733" y="3249"/>
                  </a:cubicBezTo>
                  <a:cubicBezTo>
                    <a:pt x="3531" y="3249"/>
                    <a:pt x="2585" y="3225"/>
                    <a:pt x="2456" y="3071"/>
                  </a:cubicBezTo>
                  <a:cubicBezTo>
                    <a:pt x="2327" y="2918"/>
                    <a:pt x="1664" y="2150"/>
                    <a:pt x="1480" y="1948"/>
                  </a:cubicBezTo>
                  <a:cubicBezTo>
                    <a:pt x="1302" y="1739"/>
                    <a:pt x="639" y="769"/>
                    <a:pt x="485" y="566"/>
                  </a:cubicBezTo>
                  <a:cubicBezTo>
                    <a:pt x="336" y="364"/>
                    <a:pt x="165" y="0"/>
                    <a:pt x="14"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1"/>
            <p:cNvSpPr/>
            <p:nvPr/>
          </p:nvSpPr>
          <p:spPr>
            <a:xfrm>
              <a:off x="6889448" y="1798450"/>
              <a:ext cx="39418" cy="224548"/>
            </a:xfrm>
            <a:custGeom>
              <a:rect b="b" l="l" r="r" t="t"/>
              <a:pathLst>
                <a:path extrusionOk="0" h="3361" w="590">
                  <a:moveTo>
                    <a:pt x="589" y="0"/>
                  </a:moveTo>
                  <a:lnTo>
                    <a:pt x="589" y="0"/>
                  </a:lnTo>
                  <a:cubicBezTo>
                    <a:pt x="430" y="25"/>
                    <a:pt x="209" y="55"/>
                    <a:pt x="0" y="80"/>
                  </a:cubicBezTo>
                  <a:cubicBezTo>
                    <a:pt x="0" y="80"/>
                    <a:pt x="74" y="1081"/>
                    <a:pt x="129" y="1492"/>
                  </a:cubicBezTo>
                  <a:cubicBezTo>
                    <a:pt x="178" y="1904"/>
                    <a:pt x="178" y="3132"/>
                    <a:pt x="203" y="3334"/>
                  </a:cubicBezTo>
                  <a:cubicBezTo>
                    <a:pt x="205" y="3352"/>
                    <a:pt x="207" y="3360"/>
                    <a:pt x="210" y="3360"/>
                  </a:cubicBezTo>
                  <a:cubicBezTo>
                    <a:pt x="237" y="3360"/>
                    <a:pt x="289" y="2464"/>
                    <a:pt x="356" y="2155"/>
                  </a:cubicBezTo>
                  <a:cubicBezTo>
                    <a:pt x="436" y="1824"/>
                    <a:pt x="461" y="725"/>
                    <a:pt x="534" y="571"/>
                  </a:cubicBezTo>
                  <a:cubicBezTo>
                    <a:pt x="571" y="504"/>
                    <a:pt x="583" y="252"/>
                    <a:pt x="589"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1"/>
            <p:cNvSpPr/>
            <p:nvPr/>
          </p:nvSpPr>
          <p:spPr>
            <a:xfrm>
              <a:off x="6971491" y="1484576"/>
              <a:ext cx="258087" cy="757358"/>
            </a:xfrm>
            <a:custGeom>
              <a:rect b="b" l="l" r="r" t="t"/>
              <a:pathLst>
                <a:path extrusionOk="0" h="11336" w="3863">
                  <a:moveTo>
                    <a:pt x="3862" y="1"/>
                  </a:moveTo>
                  <a:cubicBezTo>
                    <a:pt x="3770" y="1"/>
                    <a:pt x="3684" y="25"/>
                    <a:pt x="3605" y="75"/>
                  </a:cubicBezTo>
                  <a:cubicBezTo>
                    <a:pt x="3531" y="130"/>
                    <a:pt x="3377" y="461"/>
                    <a:pt x="3297" y="560"/>
                  </a:cubicBezTo>
                  <a:cubicBezTo>
                    <a:pt x="3224" y="664"/>
                    <a:pt x="2862" y="1253"/>
                    <a:pt x="2763" y="1432"/>
                  </a:cubicBezTo>
                  <a:cubicBezTo>
                    <a:pt x="2659" y="1610"/>
                    <a:pt x="2198" y="2402"/>
                    <a:pt x="2069" y="2586"/>
                  </a:cubicBezTo>
                  <a:cubicBezTo>
                    <a:pt x="1940" y="2764"/>
                    <a:pt x="1480" y="3992"/>
                    <a:pt x="1382" y="4090"/>
                  </a:cubicBezTo>
                  <a:cubicBezTo>
                    <a:pt x="1290" y="4201"/>
                    <a:pt x="1185" y="4293"/>
                    <a:pt x="1075" y="4373"/>
                  </a:cubicBezTo>
                  <a:cubicBezTo>
                    <a:pt x="1087" y="4416"/>
                    <a:pt x="1228" y="4913"/>
                    <a:pt x="1228" y="5067"/>
                  </a:cubicBezTo>
                  <a:cubicBezTo>
                    <a:pt x="1228" y="5220"/>
                    <a:pt x="1431" y="6700"/>
                    <a:pt x="1382" y="6853"/>
                  </a:cubicBezTo>
                  <a:cubicBezTo>
                    <a:pt x="1326" y="7007"/>
                    <a:pt x="1179" y="7621"/>
                    <a:pt x="1124" y="7854"/>
                  </a:cubicBezTo>
                  <a:cubicBezTo>
                    <a:pt x="1075" y="8082"/>
                    <a:pt x="565" y="9825"/>
                    <a:pt x="436" y="10077"/>
                  </a:cubicBezTo>
                  <a:cubicBezTo>
                    <a:pt x="307" y="10335"/>
                    <a:pt x="0" y="11336"/>
                    <a:pt x="0" y="11336"/>
                  </a:cubicBezTo>
                  <a:cubicBezTo>
                    <a:pt x="0" y="11336"/>
                    <a:pt x="590" y="10439"/>
                    <a:pt x="663" y="10261"/>
                  </a:cubicBezTo>
                  <a:cubicBezTo>
                    <a:pt x="743" y="10077"/>
                    <a:pt x="1075" y="9518"/>
                    <a:pt x="1253" y="9236"/>
                  </a:cubicBezTo>
                  <a:cubicBezTo>
                    <a:pt x="1431" y="8953"/>
                    <a:pt x="2376" y="7701"/>
                    <a:pt x="2481" y="7418"/>
                  </a:cubicBezTo>
                  <a:cubicBezTo>
                    <a:pt x="2585" y="7136"/>
                    <a:pt x="2708" y="4809"/>
                    <a:pt x="2862" y="4397"/>
                  </a:cubicBezTo>
                  <a:cubicBezTo>
                    <a:pt x="3015" y="3992"/>
                    <a:pt x="3199" y="2789"/>
                    <a:pt x="3261" y="2555"/>
                  </a:cubicBezTo>
                  <a:cubicBezTo>
                    <a:pt x="3322" y="2328"/>
                    <a:pt x="3451" y="1051"/>
                    <a:pt x="3476" y="818"/>
                  </a:cubicBezTo>
                  <a:cubicBezTo>
                    <a:pt x="3506" y="590"/>
                    <a:pt x="3660" y="308"/>
                    <a:pt x="3684" y="203"/>
                  </a:cubicBezTo>
                  <a:cubicBezTo>
                    <a:pt x="3709" y="99"/>
                    <a:pt x="3862" y="1"/>
                    <a:pt x="3862"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1"/>
            <p:cNvSpPr/>
            <p:nvPr/>
          </p:nvSpPr>
          <p:spPr>
            <a:xfrm>
              <a:off x="7424399" y="1961266"/>
              <a:ext cx="348748" cy="280669"/>
            </a:xfrm>
            <a:custGeom>
              <a:rect b="b" l="l" r="r" t="t"/>
              <a:pathLst>
                <a:path extrusionOk="0" h="4201" w="522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cubicBezTo>
                    <a:pt x="387" y="4047"/>
                    <a:pt x="399" y="4152"/>
                    <a:pt x="405" y="4201"/>
                  </a:cubicBezTo>
                  <a:lnTo>
                    <a:pt x="5219" y="4201"/>
                  </a:lnTo>
                  <a:cubicBezTo>
                    <a:pt x="5219" y="4201"/>
                    <a:pt x="5127" y="4004"/>
                    <a:pt x="5041" y="3826"/>
                  </a:cubicBezTo>
                  <a:cubicBezTo>
                    <a:pt x="4783" y="3661"/>
                    <a:pt x="4526" y="3329"/>
                    <a:pt x="4501" y="3175"/>
                  </a:cubicBezTo>
                  <a:cubicBezTo>
                    <a:pt x="4458" y="2930"/>
                    <a:pt x="4397" y="2690"/>
                    <a:pt x="4323" y="2457"/>
                  </a:cubicBezTo>
                  <a:cubicBezTo>
                    <a:pt x="4277" y="2337"/>
                    <a:pt x="4071" y="2041"/>
                    <a:pt x="3984" y="2041"/>
                  </a:cubicBezTo>
                  <a:cubicBezTo>
                    <a:pt x="3978" y="2041"/>
                    <a:pt x="3972" y="2042"/>
                    <a:pt x="3967" y="2046"/>
                  </a:cubicBezTo>
                  <a:cubicBezTo>
                    <a:pt x="3932" y="2070"/>
                    <a:pt x="3841" y="2079"/>
                    <a:pt x="3741" y="2079"/>
                  </a:cubicBezTo>
                  <a:cubicBezTo>
                    <a:pt x="3609" y="2079"/>
                    <a:pt x="3461" y="2063"/>
                    <a:pt x="3402" y="2046"/>
                  </a:cubicBezTo>
                  <a:cubicBezTo>
                    <a:pt x="3298" y="2021"/>
                    <a:pt x="3199" y="1616"/>
                    <a:pt x="3175" y="1530"/>
                  </a:cubicBezTo>
                  <a:cubicBezTo>
                    <a:pt x="3144" y="1444"/>
                    <a:pt x="2941" y="768"/>
                    <a:pt x="2868" y="768"/>
                  </a:cubicBezTo>
                  <a:cubicBezTo>
                    <a:pt x="2788" y="768"/>
                    <a:pt x="2683" y="848"/>
                    <a:pt x="2530" y="922"/>
                  </a:cubicBezTo>
                  <a:cubicBezTo>
                    <a:pt x="2393" y="993"/>
                    <a:pt x="1951" y="1163"/>
                    <a:pt x="1802" y="1163"/>
                  </a:cubicBezTo>
                  <a:cubicBezTo>
                    <a:pt x="1784" y="1163"/>
                    <a:pt x="1771" y="1161"/>
                    <a:pt x="1762" y="1155"/>
                  </a:cubicBezTo>
                  <a:cubicBezTo>
                    <a:pt x="1689" y="1100"/>
                    <a:pt x="1609" y="818"/>
                    <a:pt x="1535" y="719"/>
                  </a:cubicBezTo>
                  <a:cubicBezTo>
                    <a:pt x="1455" y="615"/>
                    <a:pt x="817" y="541"/>
                    <a:pt x="743" y="486"/>
                  </a:cubicBezTo>
                  <a:cubicBezTo>
                    <a:pt x="663" y="437"/>
                    <a:pt x="688" y="259"/>
                    <a:pt x="614" y="179"/>
                  </a:cubicBezTo>
                  <a:cubicBezTo>
                    <a:pt x="553" y="118"/>
                    <a:pt x="344" y="105"/>
                    <a:pt x="240" y="56"/>
                  </a:cubicBezTo>
                  <a:cubicBezTo>
                    <a:pt x="215" y="44"/>
                    <a:pt x="190" y="25"/>
                    <a:pt x="178" y="1"/>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1"/>
            <p:cNvSpPr/>
            <p:nvPr/>
          </p:nvSpPr>
          <p:spPr>
            <a:xfrm>
              <a:off x="7424399" y="1961266"/>
              <a:ext cx="219137" cy="280669"/>
            </a:xfrm>
            <a:custGeom>
              <a:rect b="b" l="l" r="r" t="t"/>
              <a:pathLst>
                <a:path extrusionOk="0" h="4201" w="3280">
                  <a:moveTo>
                    <a:pt x="178" y="1"/>
                  </a:moveTo>
                  <a:cubicBezTo>
                    <a:pt x="166" y="240"/>
                    <a:pt x="141" y="480"/>
                    <a:pt x="104" y="719"/>
                  </a:cubicBezTo>
                  <a:cubicBezTo>
                    <a:pt x="49" y="947"/>
                    <a:pt x="0" y="1561"/>
                    <a:pt x="25" y="1714"/>
                  </a:cubicBezTo>
                  <a:cubicBezTo>
                    <a:pt x="49" y="1868"/>
                    <a:pt x="80" y="2457"/>
                    <a:pt x="178" y="2740"/>
                  </a:cubicBezTo>
                  <a:cubicBezTo>
                    <a:pt x="246" y="2930"/>
                    <a:pt x="332" y="3538"/>
                    <a:pt x="375" y="3912"/>
                  </a:cubicBezTo>
                  <a:lnTo>
                    <a:pt x="540" y="4201"/>
                  </a:lnTo>
                  <a:lnTo>
                    <a:pt x="3279" y="4201"/>
                  </a:lnTo>
                  <a:cubicBezTo>
                    <a:pt x="3224" y="4140"/>
                    <a:pt x="3175" y="4078"/>
                    <a:pt x="3138" y="4011"/>
                  </a:cubicBezTo>
                  <a:cubicBezTo>
                    <a:pt x="3052" y="3875"/>
                    <a:pt x="2892" y="3360"/>
                    <a:pt x="2616" y="3268"/>
                  </a:cubicBezTo>
                  <a:cubicBezTo>
                    <a:pt x="2346" y="3175"/>
                    <a:pt x="2198" y="2918"/>
                    <a:pt x="2020" y="2795"/>
                  </a:cubicBezTo>
                  <a:cubicBezTo>
                    <a:pt x="1842" y="2666"/>
                    <a:pt x="1787" y="2279"/>
                    <a:pt x="1664" y="2095"/>
                  </a:cubicBezTo>
                  <a:cubicBezTo>
                    <a:pt x="1535" y="1911"/>
                    <a:pt x="1333" y="1438"/>
                    <a:pt x="1087" y="1254"/>
                  </a:cubicBezTo>
                  <a:cubicBezTo>
                    <a:pt x="841" y="1075"/>
                    <a:pt x="553" y="738"/>
                    <a:pt x="461" y="437"/>
                  </a:cubicBezTo>
                  <a:cubicBezTo>
                    <a:pt x="418" y="290"/>
                    <a:pt x="344" y="161"/>
                    <a:pt x="240" y="56"/>
                  </a:cubicBezTo>
                  <a:cubicBezTo>
                    <a:pt x="221" y="32"/>
                    <a:pt x="197" y="19"/>
                    <a:pt x="1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1"/>
            <p:cNvSpPr/>
            <p:nvPr/>
          </p:nvSpPr>
          <p:spPr>
            <a:xfrm>
              <a:off x="6542368" y="1823036"/>
              <a:ext cx="240850" cy="418899"/>
            </a:xfrm>
            <a:custGeom>
              <a:rect b="b" l="l" r="r" t="t"/>
              <a:pathLst>
                <a:path extrusionOk="0" h="6270" w="3605">
                  <a:moveTo>
                    <a:pt x="3273" y="1"/>
                  </a:moveTo>
                  <a:cubicBezTo>
                    <a:pt x="3193" y="74"/>
                    <a:pt x="3199" y="179"/>
                    <a:pt x="3169" y="308"/>
                  </a:cubicBezTo>
                  <a:cubicBezTo>
                    <a:pt x="3144" y="437"/>
                    <a:pt x="3015" y="1327"/>
                    <a:pt x="2886" y="1560"/>
                  </a:cubicBezTo>
                  <a:cubicBezTo>
                    <a:pt x="2763" y="1787"/>
                    <a:pt x="2684" y="2530"/>
                    <a:pt x="2659" y="2659"/>
                  </a:cubicBezTo>
                  <a:lnTo>
                    <a:pt x="2659" y="2666"/>
                  </a:lnTo>
                  <a:cubicBezTo>
                    <a:pt x="2628" y="2788"/>
                    <a:pt x="2432" y="2813"/>
                    <a:pt x="2223" y="2942"/>
                  </a:cubicBezTo>
                  <a:cubicBezTo>
                    <a:pt x="2020" y="3071"/>
                    <a:pt x="897" y="3531"/>
                    <a:pt x="817" y="3685"/>
                  </a:cubicBezTo>
                  <a:cubicBezTo>
                    <a:pt x="743" y="3838"/>
                    <a:pt x="688" y="4477"/>
                    <a:pt x="510" y="4858"/>
                  </a:cubicBezTo>
                  <a:cubicBezTo>
                    <a:pt x="332" y="5244"/>
                    <a:pt x="0" y="6270"/>
                    <a:pt x="0" y="6270"/>
                  </a:cubicBezTo>
                  <a:lnTo>
                    <a:pt x="3089" y="6270"/>
                  </a:lnTo>
                  <a:cubicBezTo>
                    <a:pt x="3218" y="6104"/>
                    <a:pt x="3605" y="5607"/>
                    <a:pt x="3556" y="5502"/>
                  </a:cubicBezTo>
                  <a:cubicBezTo>
                    <a:pt x="3500" y="5373"/>
                    <a:pt x="3347" y="4858"/>
                    <a:pt x="3273" y="4655"/>
                  </a:cubicBezTo>
                  <a:cubicBezTo>
                    <a:pt x="3193" y="4452"/>
                    <a:pt x="3427" y="4145"/>
                    <a:pt x="3402" y="3937"/>
                  </a:cubicBezTo>
                  <a:cubicBezTo>
                    <a:pt x="3377" y="3734"/>
                    <a:pt x="3144" y="2917"/>
                    <a:pt x="3144" y="2666"/>
                  </a:cubicBezTo>
                  <a:cubicBezTo>
                    <a:pt x="3144" y="2420"/>
                    <a:pt x="3144" y="1253"/>
                    <a:pt x="3193" y="1051"/>
                  </a:cubicBezTo>
                  <a:cubicBezTo>
                    <a:pt x="3249" y="842"/>
                    <a:pt x="3187" y="222"/>
                    <a:pt x="3273"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1"/>
            <p:cNvSpPr/>
            <p:nvPr/>
          </p:nvSpPr>
          <p:spPr>
            <a:xfrm>
              <a:off x="6596885" y="2001085"/>
              <a:ext cx="123131" cy="124400"/>
            </a:xfrm>
            <a:custGeom>
              <a:rect b="b" l="l" r="r" t="t"/>
              <a:pathLst>
                <a:path extrusionOk="0" h="1862" w="1843">
                  <a:moveTo>
                    <a:pt x="1843" y="1"/>
                  </a:moveTo>
                  <a:cubicBezTo>
                    <a:pt x="1812" y="123"/>
                    <a:pt x="1616" y="148"/>
                    <a:pt x="1407" y="277"/>
                  </a:cubicBezTo>
                  <a:cubicBezTo>
                    <a:pt x="1204" y="406"/>
                    <a:pt x="81" y="866"/>
                    <a:pt x="1" y="1020"/>
                  </a:cubicBezTo>
                  <a:cubicBezTo>
                    <a:pt x="1" y="1020"/>
                    <a:pt x="363" y="1118"/>
                    <a:pt x="517" y="1222"/>
                  </a:cubicBezTo>
                  <a:cubicBezTo>
                    <a:pt x="695" y="1333"/>
                    <a:pt x="885" y="1437"/>
                    <a:pt x="1075" y="1529"/>
                  </a:cubicBezTo>
                  <a:cubicBezTo>
                    <a:pt x="1229" y="1609"/>
                    <a:pt x="1382" y="1861"/>
                    <a:pt x="1382" y="1861"/>
                  </a:cubicBezTo>
                  <a:cubicBezTo>
                    <a:pt x="1382" y="1861"/>
                    <a:pt x="1536" y="1327"/>
                    <a:pt x="1591" y="1198"/>
                  </a:cubicBezTo>
                  <a:cubicBezTo>
                    <a:pt x="1640" y="1069"/>
                    <a:pt x="1665" y="608"/>
                    <a:pt x="1714" y="455"/>
                  </a:cubicBezTo>
                  <a:cubicBezTo>
                    <a:pt x="1763" y="314"/>
                    <a:pt x="1831" y="50"/>
                    <a:pt x="1843"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1"/>
            <p:cNvSpPr/>
            <p:nvPr/>
          </p:nvSpPr>
          <p:spPr>
            <a:xfrm>
              <a:off x="6971491" y="1980173"/>
              <a:ext cx="234303" cy="261762"/>
            </a:xfrm>
            <a:custGeom>
              <a:rect b="b" l="l" r="r" t="t"/>
              <a:pathLst>
                <a:path extrusionOk="0" h="3918" w="3507">
                  <a:moveTo>
                    <a:pt x="2481" y="0"/>
                  </a:moveTo>
                  <a:cubicBezTo>
                    <a:pt x="2376" y="283"/>
                    <a:pt x="1431" y="1535"/>
                    <a:pt x="1253" y="1818"/>
                  </a:cubicBezTo>
                  <a:cubicBezTo>
                    <a:pt x="1075" y="2100"/>
                    <a:pt x="743" y="2659"/>
                    <a:pt x="663" y="2843"/>
                  </a:cubicBezTo>
                  <a:cubicBezTo>
                    <a:pt x="590" y="3021"/>
                    <a:pt x="0" y="3918"/>
                    <a:pt x="0" y="3918"/>
                  </a:cubicBezTo>
                  <a:lnTo>
                    <a:pt x="3506" y="3918"/>
                  </a:lnTo>
                  <a:cubicBezTo>
                    <a:pt x="3506" y="3918"/>
                    <a:pt x="3377" y="3586"/>
                    <a:pt x="3322" y="3402"/>
                  </a:cubicBezTo>
                  <a:cubicBezTo>
                    <a:pt x="3273" y="3224"/>
                    <a:pt x="2966" y="2684"/>
                    <a:pt x="2892" y="2352"/>
                  </a:cubicBezTo>
                  <a:cubicBezTo>
                    <a:pt x="2812" y="2021"/>
                    <a:pt x="2659" y="1155"/>
                    <a:pt x="2659" y="872"/>
                  </a:cubicBezTo>
                  <a:cubicBezTo>
                    <a:pt x="2653" y="571"/>
                    <a:pt x="2591" y="277"/>
                    <a:pt x="2481"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1"/>
            <p:cNvSpPr/>
            <p:nvPr/>
          </p:nvSpPr>
          <p:spPr>
            <a:xfrm>
              <a:off x="7424399" y="1961266"/>
              <a:ext cx="209650" cy="280669"/>
            </a:xfrm>
            <a:custGeom>
              <a:rect b="b" l="l" r="r" t="t"/>
              <a:pathLst>
                <a:path extrusionOk="0" h="4201" w="3138">
                  <a:moveTo>
                    <a:pt x="178" y="1"/>
                  </a:moveTo>
                  <a:cubicBezTo>
                    <a:pt x="166" y="240"/>
                    <a:pt x="141" y="480"/>
                    <a:pt x="98" y="719"/>
                  </a:cubicBezTo>
                  <a:cubicBezTo>
                    <a:pt x="49" y="947"/>
                    <a:pt x="0" y="1561"/>
                    <a:pt x="25" y="1714"/>
                  </a:cubicBezTo>
                  <a:cubicBezTo>
                    <a:pt x="49" y="1868"/>
                    <a:pt x="74" y="2457"/>
                    <a:pt x="178" y="2740"/>
                  </a:cubicBezTo>
                  <a:cubicBezTo>
                    <a:pt x="270" y="2997"/>
                    <a:pt x="387" y="4023"/>
                    <a:pt x="405" y="4201"/>
                  </a:cubicBezTo>
                  <a:lnTo>
                    <a:pt x="3138" y="4201"/>
                  </a:lnTo>
                  <a:cubicBezTo>
                    <a:pt x="3089" y="4072"/>
                    <a:pt x="2868" y="3544"/>
                    <a:pt x="2683" y="3458"/>
                  </a:cubicBezTo>
                  <a:cubicBezTo>
                    <a:pt x="2481" y="3354"/>
                    <a:pt x="1891" y="2893"/>
                    <a:pt x="1812" y="2635"/>
                  </a:cubicBezTo>
                  <a:cubicBezTo>
                    <a:pt x="1738" y="2383"/>
                    <a:pt x="1455" y="1868"/>
                    <a:pt x="1302" y="1640"/>
                  </a:cubicBezTo>
                  <a:cubicBezTo>
                    <a:pt x="1148" y="1407"/>
                    <a:pt x="841" y="1180"/>
                    <a:pt x="663" y="922"/>
                  </a:cubicBezTo>
                  <a:cubicBezTo>
                    <a:pt x="485" y="670"/>
                    <a:pt x="178" y="1"/>
                    <a:pt x="178"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1"/>
            <p:cNvSpPr/>
            <p:nvPr/>
          </p:nvSpPr>
          <p:spPr>
            <a:xfrm>
              <a:off x="7027278" y="2118403"/>
              <a:ext cx="53381" cy="111640"/>
            </a:xfrm>
            <a:custGeom>
              <a:rect b="b" l="l" r="r" t="t"/>
              <a:pathLst>
                <a:path extrusionOk="0" h="1671" w="799">
                  <a:moveTo>
                    <a:pt x="258" y="1"/>
                  </a:moveTo>
                  <a:lnTo>
                    <a:pt x="0" y="449"/>
                  </a:lnTo>
                  <a:cubicBezTo>
                    <a:pt x="105" y="572"/>
                    <a:pt x="191" y="707"/>
                    <a:pt x="264" y="848"/>
                  </a:cubicBezTo>
                  <a:cubicBezTo>
                    <a:pt x="338" y="1032"/>
                    <a:pt x="547" y="1235"/>
                    <a:pt x="596" y="1364"/>
                  </a:cubicBezTo>
                  <a:cubicBezTo>
                    <a:pt x="639" y="1468"/>
                    <a:pt x="694" y="1573"/>
                    <a:pt x="749" y="1671"/>
                  </a:cubicBezTo>
                  <a:cubicBezTo>
                    <a:pt x="749" y="1671"/>
                    <a:pt x="798" y="1309"/>
                    <a:pt x="749" y="1155"/>
                  </a:cubicBezTo>
                  <a:cubicBezTo>
                    <a:pt x="700" y="1002"/>
                    <a:pt x="491" y="848"/>
                    <a:pt x="467" y="725"/>
                  </a:cubicBezTo>
                  <a:cubicBezTo>
                    <a:pt x="442" y="596"/>
                    <a:pt x="258" y="1"/>
                    <a:pt x="258"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1"/>
            <p:cNvSpPr/>
            <p:nvPr/>
          </p:nvSpPr>
          <p:spPr>
            <a:xfrm>
              <a:off x="6453711" y="2241868"/>
              <a:ext cx="1332993" cy="1487992"/>
            </a:xfrm>
            <a:custGeom>
              <a:rect b="b" l="l" r="r" t="t"/>
              <a:pathLst>
                <a:path extrusionOk="0" h="22272" w="19952">
                  <a:moveTo>
                    <a:pt x="1333" y="1"/>
                  </a:moveTo>
                  <a:cubicBezTo>
                    <a:pt x="1241" y="259"/>
                    <a:pt x="1094" y="492"/>
                    <a:pt x="904" y="689"/>
                  </a:cubicBezTo>
                  <a:cubicBezTo>
                    <a:pt x="885" y="707"/>
                    <a:pt x="867" y="725"/>
                    <a:pt x="842" y="744"/>
                  </a:cubicBezTo>
                  <a:cubicBezTo>
                    <a:pt x="498" y="1051"/>
                    <a:pt x="154" y="1548"/>
                    <a:pt x="75" y="1782"/>
                  </a:cubicBezTo>
                  <a:cubicBezTo>
                    <a:pt x="13" y="1972"/>
                    <a:pt x="1" y="2758"/>
                    <a:pt x="44" y="3188"/>
                  </a:cubicBezTo>
                  <a:cubicBezTo>
                    <a:pt x="50" y="3255"/>
                    <a:pt x="62" y="3323"/>
                    <a:pt x="75" y="3390"/>
                  </a:cubicBezTo>
                  <a:cubicBezTo>
                    <a:pt x="99" y="3470"/>
                    <a:pt x="130" y="3544"/>
                    <a:pt x="167" y="3618"/>
                  </a:cubicBezTo>
                  <a:cubicBezTo>
                    <a:pt x="210" y="3716"/>
                    <a:pt x="271" y="3826"/>
                    <a:pt x="332" y="3937"/>
                  </a:cubicBezTo>
                  <a:cubicBezTo>
                    <a:pt x="400" y="4041"/>
                    <a:pt x="461" y="4158"/>
                    <a:pt x="523" y="4262"/>
                  </a:cubicBezTo>
                  <a:cubicBezTo>
                    <a:pt x="578" y="4367"/>
                    <a:pt x="633" y="4471"/>
                    <a:pt x="676" y="4582"/>
                  </a:cubicBezTo>
                  <a:cubicBezTo>
                    <a:pt x="725" y="4723"/>
                    <a:pt x="830" y="4987"/>
                    <a:pt x="934" y="5263"/>
                  </a:cubicBezTo>
                  <a:cubicBezTo>
                    <a:pt x="1088" y="5662"/>
                    <a:pt x="1254" y="6092"/>
                    <a:pt x="1333" y="6233"/>
                  </a:cubicBezTo>
                  <a:cubicBezTo>
                    <a:pt x="1456" y="6461"/>
                    <a:pt x="1960" y="7154"/>
                    <a:pt x="2304" y="7461"/>
                  </a:cubicBezTo>
                  <a:cubicBezTo>
                    <a:pt x="2647" y="7768"/>
                    <a:pt x="2881" y="7768"/>
                    <a:pt x="2838" y="8075"/>
                  </a:cubicBezTo>
                  <a:cubicBezTo>
                    <a:pt x="2801" y="8383"/>
                    <a:pt x="2617" y="9647"/>
                    <a:pt x="2844" y="9764"/>
                  </a:cubicBezTo>
                  <a:cubicBezTo>
                    <a:pt x="3071" y="9875"/>
                    <a:pt x="3304" y="10145"/>
                    <a:pt x="3415" y="10378"/>
                  </a:cubicBezTo>
                  <a:cubicBezTo>
                    <a:pt x="3525" y="10605"/>
                    <a:pt x="3875" y="10796"/>
                    <a:pt x="3986" y="10949"/>
                  </a:cubicBezTo>
                  <a:cubicBezTo>
                    <a:pt x="4103" y="11103"/>
                    <a:pt x="5368" y="12294"/>
                    <a:pt x="5521" y="12411"/>
                  </a:cubicBezTo>
                  <a:cubicBezTo>
                    <a:pt x="5675" y="12527"/>
                    <a:pt x="6369" y="13522"/>
                    <a:pt x="6522" y="13675"/>
                  </a:cubicBezTo>
                  <a:cubicBezTo>
                    <a:pt x="6676" y="13829"/>
                    <a:pt x="7633" y="14099"/>
                    <a:pt x="7861" y="14216"/>
                  </a:cubicBezTo>
                  <a:cubicBezTo>
                    <a:pt x="8094" y="14326"/>
                    <a:pt x="8462" y="14406"/>
                    <a:pt x="8585" y="14523"/>
                  </a:cubicBezTo>
                  <a:cubicBezTo>
                    <a:pt x="8708" y="14633"/>
                    <a:pt x="9205" y="16132"/>
                    <a:pt x="9242" y="16402"/>
                  </a:cubicBezTo>
                  <a:cubicBezTo>
                    <a:pt x="9273" y="16604"/>
                    <a:pt x="9494" y="16936"/>
                    <a:pt x="9611" y="17206"/>
                  </a:cubicBezTo>
                  <a:cubicBezTo>
                    <a:pt x="9641" y="17280"/>
                    <a:pt x="9666" y="17354"/>
                    <a:pt x="9678" y="17440"/>
                  </a:cubicBezTo>
                  <a:cubicBezTo>
                    <a:pt x="9703" y="17704"/>
                    <a:pt x="9973" y="19128"/>
                    <a:pt x="9973" y="19546"/>
                  </a:cubicBezTo>
                  <a:cubicBezTo>
                    <a:pt x="9973" y="19969"/>
                    <a:pt x="10090" y="20510"/>
                    <a:pt x="10126" y="20927"/>
                  </a:cubicBezTo>
                  <a:cubicBezTo>
                    <a:pt x="10163" y="21339"/>
                    <a:pt x="10513" y="22217"/>
                    <a:pt x="10538" y="22272"/>
                  </a:cubicBezTo>
                  <a:lnTo>
                    <a:pt x="10943" y="22118"/>
                  </a:lnTo>
                  <a:lnTo>
                    <a:pt x="11612" y="20737"/>
                  </a:lnTo>
                  <a:cubicBezTo>
                    <a:pt x="11612" y="20737"/>
                    <a:pt x="11852" y="20080"/>
                    <a:pt x="11969" y="20043"/>
                  </a:cubicBezTo>
                  <a:cubicBezTo>
                    <a:pt x="12263" y="19920"/>
                    <a:pt x="12546" y="19779"/>
                    <a:pt x="12816" y="19607"/>
                  </a:cubicBezTo>
                  <a:cubicBezTo>
                    <a:pt x="12847" y="19589"/>
                    <a:pt x="12871" y="19570"/>
                    <a:pt x="12890" y="19546"/>
                  </a:cubicBezTo>
                  <a:cubicBezTo>
                    <a:pt x="13043" y="19245"/>
                    <a:pt x="13184" y="18938"/>
                    <a:pt x="13313" y="18625"/>
                  </a:cubicBezTo>
                  <a:cubicBezTo>
                    <a:pt x="13350" y="18508"/>
                    <a:pt x="14081" y="16783"/>
                    <a:pt x="14308" y="16475"/>
                  </a:cubicBezTo>
                  <a:cubicBezTo>
                    <a:pt x="14541" y="16168"/>
                    <a:pt x="15112" y="14554"/>
                    <a:pt x="15076" y="14400"/>
                  </a:cubicBezTo>
                  <a:cubicBezTo>
                    <a:pt x="15039" y="14247"/>
                    <a:pt x="15690" y="13289"/>
                    <a:pt x="15806" y="13098"/>
                  </a:cubicBezTo>
                  <a:cubicBezTo>
                    <a:pt x="15923" y="12908"/>
                    <a:pt x="16457" y="12140"/>
                    <a:pt x="16494" y="11987"/>
                  </a:cubicBezTo>
                  <a:cubicBezTo>
                    <a:pt x="16537" y="11833"/>
                    <a:pt x="16574" y="9758"/>
                    <a:pt x="16691" y="9641"/>
                  </a:cubicBezTo>
                  <a:cubicBezTo>
                    <a:pt x="16801" y="9531"/>
                    <a:pt x="17839" y="8223"/>
                    <a:pt x="18029" y="7953"/>
                  </a:cubicBezTo>
                  <a:cubicBezTo>
                    <a:pt x="18226" y="7689"/>
                    <a:pt x="19104" y="6264"/>
                    <a:pt x="19104" y="6154"/>
                  </a:cubicBezTo>
                  <a:cubicBezTo>
                    <a:pt x="19104" y="6049"/>
                    <a:pt x="19024" y="4704"/>
                    <a:pt x="19073" y="4232"/>
                  </a:cubicBezTo>
                  <a:cubicBezTo>
                    <a:pt x="19073" y="4176"/>
                    <a:pt x="19085" y="4127"/>
                    <a:pt x="19104" y="4078"/>
                  </a:cubicBezTo>
                  <a:cubicBezTo>
                    <a:pt x="19220" y="3925"/>
                    <a:pt x="19374" y="3390"/>
                    <a:pt x="19564" y="3004"/>
                  </a:cubicBezTo>
                  <a:cubicBezTo>
                    <a:pt x="19761" y="2623"/>
                    <a:pt x="19951" y="1966"/>
                    <a:pt x="19914" y="1739"/>
                  </a:cubicBezTo>
                  <a:cubicBezTo>
                    <a:pt x="19877" y="1505"/>
                    <a:pt x="19927" y="897"/>
                    <a:pt x="19920" y="627"/>
                  </a:cubicBezTo>
                  <a:cubicBezTo>
                    <a:pt x="19920" y="357"/>
                    <a:pt x="19755" y="1"/>
                    <a:pt x="1975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1"/>
            <p:cNvSpPr/>
            <p:nvPr/>
          </p:nvSpPr>
          <p:spPr>
            <a:xfrm>
              <a:off x="6453711" y="2241868"/>
              <a:ext cx="295033" cy="351688"/>
            </a:xfrm>
            <a:custGeom>
              <a:rect b="b" l="l" r="r" t="t"/>
              <a:pathLst>
                <a:path extrusionOk="0" h="5264" w="4416">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rgbClr val="57AB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1"/>
            <p:cNvSpPr/>
            <p:nvPr/>
          </p:nvSpPr>
          <p:spPr>
            <a:xfrm>
              <a:off x="6453310" y="2287433"/>
              <a:ext cx="125603" cy="306123"/>
            </a:xfrm>
            <a:custGeom>
              <a:rect b="b" l="l" r="r" t="t"/>
              <a:pathLst>
                <a:path extrusionOk="0" h="4582" w="1880">
                  <a:moveTo>
                    <a:pt x="903"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1" y="4041"/>
                    <a:pt x="830" y="4305"/>
                    <a:pt x="934" y="4581"/>
                  </a:cubicBezTo>
                  <a:cubicBezTo>
                    <a:pt x="934" y="4544"/>
                    <a:pt x="903" y="4127"/>
                    <a:pt x="903" y="4029"/>
                  </a:cubicBezTo>
                  <a:cubicBezTo>
                    <a:pt x="903" y="3936"/>
                    <a:pt x="1075" y="3568"/>
                    <a:pt x="1155" y="3476"/>
                  </a:cubicBezTo>
                  <a:cubicBezTo>
                    <a:pt x="1229" y="3378"/>
                    <a:pt x="1517" y="2801"/>
                    <a:pt x="1573" y="2745"/>
                  </a:cubicBezTo>
                  <a:cubicBezTo>
                    <a:pt x="1634" y="2690"/>
                    <a:pt x="1726" y="2248"/>
                    <a:pt x="1806" y="2150"/>
                  </a:cubicBezTo>
                  <a:cubicBezTo>
                    <a:pt x="1831" y="2125"/>
                    <a:pt x="1855" y="2101"/>
                    <a:pt x="1880" y="2076"/>
                  </a:cubicBezTo>
                  <a:cubicBezTo>
                    <a:pt x="1763" y="1806"/>
                    <a:pt x="1671" y="1443"/>
                    <a:pt x="1536" y="1210"/>
                  </a:cubicBezTo>
                  <a:cubicBezTo>
                    <a:pt x="1358" y="903"/>
                    <a:pt x="903" y="1"/>
                    <a:pt x="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1"/>
            <p:cNvSpPr/>
            <p:nvPr/>
          </p:nvSpPr>
          <p:spPr>
            <a:xfrm>
              <a:off x="6945635" y="2241467"/>
              <a:ext cx="290490" cy="892782"/>
            </a:xfrm>
            <a:custGeom>
              <a:rect b="b" l="l" r="r" t="t"/>
              <a:pathLst>
                <a:path extrusionOk="0" h="13363" w="4348">
                  <a:moveTo>
                    <a:pt x="3887" y="1"/>
                  </a:moveTo>
                  <a:lnTo>
                    <a:pt x="387" y="7"/>
                  </a:lnTo>
                  <a:lnTo>
                    <a:pt x="129" y="517"/>
                  </a:lnTo>
                  <a:cubicBezTo>
                    <a:pt x="49" y="670"/>
                    <a:pt x="49" y="2254"/>
                    <a:pt x="49" y="2488"/>
                  </a:cubicBezTo>
                  <a:cubicBezTo>
                    <a:pt x="49" y="2715"/>
                    <a:pt x="80" y="4305"/>
                    <a:pt x="49" y="4483"/>
                  </a:cubicBezTo>
                  <a:cubicBezTo>
                    <a:pt x="25" y="4661"/>
                    <a:pt x="0" y="5165"/>
                    <a:pt x="49" y="5337"/>
                  </a:cubicBezTo>
                  <a:cubicBezTo>
                    <a:pt x="105" y="5509"/>
                    <a:pt x="1253" y="6786"/>
                    <a:pt x="1333" y="6939"/>
                  </a:cubicBezTo>
                  <a:cubicBezTo>
                    <a:pt x="1406" y="7093"/>
                    <a:pt x="1535" y="7707"/>
                    <a:pt x="1535" y="7934"/>
                  </a:cubicBezTo>
                  <a:cubicBezTo>
                    <a:pt x="1535" y="8167"/>
                    <a:pt x="1357" y="9445"/>
                    <a:pt x="1333" y="9598"/>
                  </a:cubicBezTo>
                  <a:cubicBezTo>
                    <a:pt x="1308" y="9752"/>
                    <a:pt x="1308" y="10851"/>
                    <a:pt x="1308" y="11004"/>
                  </a:cubicBezTo>
                  <a:cubicBezTo>
                    <a:pt x="1308" y="11158"/>
                    <a:pt x="1842" y="11852"/>
                    <a:pt x="1867" y="11981"/>
                  </a:cubicBezTo>
                  <a:cubicBezTo>
                    <a:pt x="1891" y="12103"/>
                    <a:pt x="2573" y="12490"/>
                    <a:pt x="2604" y="12564"/>
                  </a:cubicBezTo>
                  <a:cubicBezTo>
                    <a:pt x="2634" y="12644"/>
                    <a:pt x="3070" y="13362"/>
                    <a:pt x="3070" y="13362"/>
                  </a:cubicBezTo>
                  <a:cubicBezTo>
                    <a:pt x="3070" y="13362"/>
                    <a:pt x="2966" y="12134"/>
                    <a:pt x="2997" y="11950"/>
                  </a:cubicBezTo>
                  <a:cubicBezTo>
                    <a:pt x="3021" y="11772"/>
                    <a:pt x="3070" y="10906"/>
                    <a:pt x="3070" y="10802"/>
                  </a:cubicBezTo>
                  <a:cubicBezTo>
                    <a:pt x="3070" y="10697"/>
                    <a:pt x="2942" y="10059"/>
                    <a:pt x="2966" y="9856"/>
                  </a:cubicBezTo>
                  <a:cubicBezTo>
                    <a:pt x="2997" y="9647"/>
                    <a:pt x="3427" y="8573"/>
                    <a:pt x="3506" y="8474"/>
                  </a:cubicBezTo>
                  <a:cubicBezTo>
                    <a:pt x="3580" y="8370"/>
                    <a:pt x="3734" y="7142"/>
                    <a:pt x="3734" y="7013"/>
                  </a:cubicBezTo>
                  <a:cubicBezTo>
                    <a:pt x="3734" y="6884"/>
                    <a:pt x="3635" y="5607"/>
                    <a:pt x="3648" y="5429"/>
                  </a:cubicBezTo>
                  <a:cubicBezTo>
                    <a:pt x="3660" y="5251"/>
                    <a:pt x="4016" y="4735"/>
                    <a:pt x="4096" y="4581"/>
                  </a:cubicBezTo>
                  <a:cubicBezTo>
                    <a:pt x="4170" y="4428"/>
                    <a:pt x="4348" y="3685"/>
                    <a:pt x="4323" y="3562"/>
                  </a:cubicBezTo>
                  <a:cubicBezTo>
                    <a:pt x="4299" y="3433"/>
                    <a:pt x="4274" y="2408"/>
                    <a:pt x="4249" y="2205"/>
                  </a:cubicBezTo>
                  <a:cubicBezTo>
                    <a:pt x="4225" y="1996"/>
                    <a:pt x="4323" y="1131"/>
                    <a:pt x="4323" y="1131"/>
                  </a:cubicBezTo>
                  <a:lnTo>
                    <a:pt x="3887"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1"/>
            <p:cNvSpPr/>
            <p:nvPr/>
          </p:nvSpPr>
          <p:spPr>
            <a:xfrm>
              <a:off x="6514040" y="2357984"/>
              <a:ext cx="688477" cy="1371877"/>
            </a:xfrm>
            <a:custGeom>
              <a:rect b="b" l="l" r="r" t="t"/>
              <a:pathLst>
                <a:path extrusionOk="0" h="20534" w="10305">
                  <a:moveTo>
                    <a:pt x="2954" y="1"/>
                  </a:moveTo>
                  <a:cubicBezTo>
                    <a:pt x="2954" y="1"/>
                    <a:pt x="2438" y="173"/>
                    <a:pt x="2285" y="252"/>
                  </a:cubicBezTo>
                  <a:lnTo>
                    <a:pt x="1480" y="652"/>
                  </a:lnTo>
                  <a:cubicBezTo>
                    <a:pt x="1302" y="762"/>
                    <a:pt x="1130" y="885"/>
                    <a:pt x="977" y="1026"/>
                  </a:cubicBezTo>
                  <a:cubicBezTo>
                    <a:pt x="946" y="1045"/>
                    <a:pt x="922" y="1069"/>
                    <a:pt x="903" y="1094"/>
                  </a:cubicBezTo>
                  <a:cubicBezTo>
                    <a:pt x="823" y="1192"/>
                    <a:pt x="731" y="1634"/>
                    <a:pt x="670" y="1689"/>
                  </a:cubicBezTo>
                  <a:cubicBezTo>
                    <a:pt x="615" y="1751"/>
                    <a:pt x="326" y="2322"/>
                    <a:pt x="252" y="2420"/>
                  </a:cubicBezTo>
                  <a:cubicBezTo>
                    <a:pt x="172" y="2518"/>
                    <a:pt x="1" y="2887"/>
                    <a:pt x="1" y="2979"/>
                  </a:cubicBezTo>
                  <a:cubicBezTo>
                    <a:pt x="1" y="3065"/>
                    <a:pt x="31" y="3488"/>
                    <a:pt x="31" y="3525"/>
                  </a:cubicBezTo>
                  <a:cubicBezTo>
                    <a:pt x="185" y="3924"/>
                    <a:pt x="351" y="4354"/>
                    <a:pt x="430" y="4489"/>
                  </a:cubicBezTo>
                  <a:cubicBezTo>
                    <a:pt x="559" y="4723"/>
                    <a:pt x="1057" y="5410"/>
                    <a:pt x="1401" y="5717"/>
                  </a:cubicBezTo>
                  <a:cubicBezTo>
                    <a:pt x="1744" y="6024"/>
                    <a:pt x="1978" y="6024"/>
                    <a:pt x="1941" y="6331"/>
                  </a:cubicBezTo>
                  <a:cubicBezTo>
                    <a:pt x="1898" y="6638"/>
                    <a:pt x="1714" y="7909"/>
                    <a:pt x="1941" y="8020"/>
                  </a:cubicBezTo>
                  <a:cubicBezTo>
                    <a:pt x="2168" y="8137"/>
                    <a:pt x="2401" y="8407"/>
                    <a:pt x="2512" y="8634"/>
                  </a:cubicBezTo>
                  <a:cubicBezTo>
                    <a:pt x="2629" y="8867"/>
                    <a:pt x="2972" y="9058"/>
                    <a:pt x="3089" y="9211"/>
                  </a:cubicBezTo>
                  <a:cubicBezTo>
                    <a:pt x="3200" y="9365"/>
                    <a:pt x="4471" y="10556"/>
                    <a:pt x="4624" y="10673"/>
                  </a:cubicBezTo>
                  <a:cubicBezTo>
                    <a:pt x="4778" y="10783"/>
                    <a:pt x="5472" y="11784"/>
                    <a:pt x="5619" y="11937"/>
                  </a:cubicBezTo>
                  <a:cubicBezTo>
                    <a:pt x="5773" y="12091"/>
                    <a:pt x="6730" y="12361"/>
                    <a:pt x="6964" y="12472"/>
                  </a:cubicBezTo>
                  <a:cubicBezTo>
                    <a:pt x="7191" y="12588"/>
                    <a:pt x="7566" y="12668"/>
                    <a:pt x="7682" y="12779"/>
                  </a:cubicBezTo>
                  <a:cubicBezTo>
                    <a:pt x="7805" y="12895"/>
                    <a:pt x="8302" y="14394"/>
                    <a:pt x="8345" y="14664"/>
                  </a:cubicBezTo>
                  <a:cubicBezTo>
                    <a:pt x="8370" y="14866"/>
                    <a:pt x="8591" y="15198"/>
                    <a:pt x="8708" y="15468"/>
                  </a:cubicBezTo>
                  <a:cubicBezTo>
                    <a:pt x="8744" y="15542"/>
                    <a:pt x="8763" y="15616"/>
                    <a:pt x="8775" y="15695"/>
                  </a:cubicBezTo>
                  <a:cubicBezTo>
                    <a:pt x="8806" y="15966"/>
                    <a:pt x="9070" y="17384"/>
                    <a:pt x="9070" y="17808"/>
                  </a:cubicBezTo>
                  <a:cubicBezTo>
                    <a:pt x="9070" y="18231"/>
                    <a:pt x="9187" y="18766"/>
                    <a:pt x="9223" y="19189"/>
                  </a:cubicBezTo>
                  <a:cubicBezTo>
                    <a:pt x="9260" y="19601"/>
                    <a:pt x="9610" y="20479"/>
                    <a:pt x="9635" y="20534"/>
                  </a:cubicBezTo>
                  <a:cubicBezTo>
                    <a:pt x="9623" y="20454"/>
                    <a:pt x="9377" y="18649"/>
                    <a:pt x="9340" y="18459"/>
                  </a:cubicBezTo>
                  <a:cubicBezTo>
                    <a:pt x="9303" y="18268"/>
                    <a:pt x="9684" y="16960"/>
                    <a:pt x="9635" y="16696"/>
                  </a:cubicBezTo>
                  <a:cubicBezTo>
                    <a:pt x="9586" y="16426"/>
                    <a:pt x="10187" y="15388"/>
                    <a:pt x="10114" y="15045"/>
                  </a:cubicBezTo>
                  <a:cubicBezTo>
                    <a:pt x="10034" y="14701"/>
                    <a:pt x="10304" y="13933"/>
                    <a:pt x="10114" y="13589"/>
                  </a:cubicBezTo>
                  <a:cubicBezTo>
                    <a:pt x="9936" y="13239"/>
                    <a:pt x="9819" y="12865"/>
                    <a:pt x="9770" y="12472"/>
                  </a:cubicBezTo>
                  <a:cubicBezTo>
                    <a:pt x="9727" y="12165"/>
                    <a:pt x="9537" y="11618"/>
                    <a:pt x="9537" y="11618"/>
                  </a:cubicBezTo>
                  <a:cubicBezTo>
                    <a:pt x="9537" y="11618"/>
                    <a:pt x="9101" y="10900"/>
                    <a:pt x="9070" y="10826"/>
                  </a:cubicBezTo>
                  <a:cubicBezTo>
                    <a:pt x="9039" y="10746"/>
                    <a:pt x="8358" y="10366"/>
                    <a:pt x="8333" y="10237"/>
                  </a:cubicBezTo>
                  <a:cubicBezTo>
                    <a:pt x="8309" y="10108"/>
                    <a:pt x="7774" y="9420"/>
                    <a:pt x="7774" y="9266"/>
                  </a:cubicBezTo>
                  <a:cubicBezTo>
                    <a:pt x="7774" y="9113"/>
                    <a:pt x="7768" y="8008"/>
                    <a:pt x="7799" y="7854"/>
                  </a:cubicBezTo>
                  <a:cubicBezTo>
                    <a:pt x="7823" y="7701"/>
                    <a:pt x="8001" y="6423"/>
                    <a:pt x="8001" y="6196"/>
                  </a:cubicBezTo>
                  <a:cubicBezTo>
                    <a:pt x="8001" y="5963"/>
                    <a:pt x="7873" y="5349"/>
                    <a:pt x="7799" y="5195"/>
                  </a:cubicBezTo>
                  <a:cubicBezTo>
                    <a:pt x="7725" y="5054"/>
                    <a:pt x="6773" y="3986"/>
                    <a:pt x="6558" y="3666"/>
                  </a:cubicBezTo>
                  <a:cubicBezTo>
                    <a:pt x="6497" y="3630"/>
                    <a:pt x="6442" y="3580"/>
                    <a:pt x="6393" y="3525"/>
                  </a:cubicBezTo>
                  <a:cubicBezTo>
                    <a:pt x="5938" y="3016"/>
                    <a:pt x="5085" y="2076"/>
                    <a:pt x="4968" y="1806"/>
                  </a:cubicBezTo>
                  <a:cubicBezTo>
                    <a:pt x="4858" y="1536"/>
                    <a:pt x="4010" y="959"/>
                    <a:pt x="3783" y="731"/>
                  </a:cubicBezTo>
                  <a:cubicBezTo>
                    <a:pt x="3550" y="498"/>
                    <a:pt x="2954" y="1"/>
                    <a:pt x="2954"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1"/>
            <p:cNvSpPr/>
            <p:nvPr/>
          </p:nvSpPr>
          <p:spPr>
            <a:xfrm>
              <a:off x="6453711" y="2241868"/>
              <a:ext cx="295033" cy="351688"/>
            </a:xfrm>
            <a:custGeom>
              <a:rect b="b" l="l" r="r" t="t"/>
              <a:pathLst>
                <a:path extrusionOk="0" h="5264" w="4416">
                  <a:moveTo>
                    <a:pt x="1327" y="1"/>
                  </a:moveTo>
                  <a:cubicBezTo>
                    <a:pt x="1235" y="253"/>
                    <a:pt x="1094" y="486"/>
                    <a:pt x="904" y="683"/>
                  </a:cubicBezTo>
                  <a:cubicBezTo>
                    <a:pt x="885" y="701"/>
                    <a:pt x="861" y="719"/>
                    <a:pt x="842" y="738"/>
                  </a:cubicBezTo>
                  <a:cubicBezTo>
                    <a:pt x="498" y="1045"/>
                    <a:pt x="154" y="1548"/>
                    <a:pt x="75" y="1775"/>
                  </a:cubicBezTo>
                  <a:cubicBezTo>
                    <a:pt x="1" y="2009"/>
                    <a:pt x="1" y="3083"/>
                    <a:pt x="75" y="3390"/>
                  </a:cubicBezTo>
                  <a:cubicBezTo>
                    <a:pt x="154" y="3697"/>
                    <a:pt x="541" y="4232"/>
                    <a:pt x="676" y="4575"/>
                  </a:cubicBezTo>
                  <a:cubicBezTo>
                    <a:pt x="725" y="4723"/>
                    <a:pt x="824" y="4987"/>
                    <a:pt x="934" y="5263"/>
                  </a:cubicBezTo>
                  <a:cubicBezTo>
                    <a:pt x="928" y="5226"/>
                    <a:pt x="904" y="4809"/>
                    <a:pt x="904" y="4711"/>
                  </a:cubicBezTo>
                  <a:cubicBezTo>
                    <a:pt x="904" y="4618"/>
                    <a:pt x="1075" y="4250"/>
                    <a:pt x="1149" y="4158"/>
                  </a:cubicBezTo>
                  <a:cubicBezTo>
                    <a:pt x="1229" y="4060"/>
                    <a:pt x="1518" y="3483"/>
                    <a:pt x="1573" y="3427"/>
                  </a:cubicBezTo>
                  <a:cubicBezTo>
                    <a:pt x="1628" y="3372"/>
                    <a:pt x="1726" y="2930"/>
                    <a:pt x="1800" y="2832"/>
                  </a:cubicBezTo>
                  <a:cubicBezTo>
                    <a:pt x="1825" y="2807"/>
                    <a:pt x="1849" y="2783"/>
                    <a:pt x="1874" y="2758"/>
                  </a:cubicBezTo>
                  <a:cubicBezTo>
                    <a:pt x="2033" y="2623"/>
                    <a:pt x="2199" y="2500"/>
                    <a:pt x="2377" y="2390"/>
                  </a:cubicBezTo>
                  <a:lnTo>
                    <a:pt x="3182" y="1990"/>
                  </a:lnTo>
                  <a:cubicBezTo>
                    <a:pt x="3335" y="1911"/>
                    <a:pt x="3857" y="1739"/>
                    <a:pt x="3857" y="1739"/>
                  </a:cubicBezTo>
                  <a:cubicBezTo>
                    <a:pt x="3894" y="1604"/>
                    <a:pt x="3937" y="1468"/>
                    <a:pt x="3986" y="1333"/>
                  </a:cubicBezTo>
                  <a:cubicBezTo>
                    <a:pt x="4041" y="1223"/>
                    <a:pt x="3986" y="891"/>
                    <a:pt x="4066" y="683"/>
                  </a:cubicBezTo>
                  <a:cubicBezTo>
                    <a:pt x="4170" y="449"/>
                    <a:pt x="4287" y="222"/>
                    <a:pt x="4416" y="1"/>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1"/>
            <p:cNvSpPr/>
            <p:nvPr/>
          </p:nvSpPr>
          <p:spPr>
            <a:xfrm>
              <a:off x="6453711" y="2287433"/>
              <a:ext cx="657678" cy="1104035"/>
            </a:xfrm>
            <a:custGeom>
              <a:rect b="b" l="l" r="r" t="t"/>
              <a:pathLst>
                <a:path extrusionOk="0" h="16525" w="9844">
                  <a:moveTo>
                    <a:pt x="904" y="1"/>
                  </a:moveTo>
                  <a:cubicBezTo>
                    <a:pt x="885" y="19"/>
                    <a:pt x="867" y="37"/>
                    <a:pt x="848" y="56"/>
                  </a:cubicBezTo>
                  <a:cubicBezTo>
                    <a:pt x="498" y="363"/>
                    <a:pt x="154" y="866"/>
                    <a:pt x="81" y="1093"/>
                  </a:cubicBezTo>
                  <a:cubicBezTo>
                    <a:pt x="1" y="1327"/>
                    <a:pt x="1" y="2401"/>
                    <a:pt x="81" y="2708"/>
                  </a:cubicBezTo>
                  <a:cubicBezTo>
                    <a:pt x="154" y="3015"/>
                    <a:pt x="547" y="3550"/>
                    <a:pt x="676" y="3893"/>
                  </a:cubicBezTo>
                  <a:cubicBezTo>
                    <a:pt x="732" y="4041"/>
                    <a:pt x="830" y="4305"/>
                    <a:pt x="934" y="4581"/>
                  </a:cubicBezTo>
                  <a:cubicBezTo>
                    <a:pt x="1088" y="4980"/>
                    <a:pt x="1254" y="5410"/>
                    <a:pt x="1333" y="5545"/>
                  </a:cubicBezTo>
                  <a:cubicBezTo>
                    <a:pt x="1462" y="5779"/>
                    <a:pt x="1960" y="6466"/>
                    <a:pt x="2304" y="6773"/>
                  </a:cubicBezTo>
                  <a:cubicBezTo>
                    <a:pt x="2647" y="7080"/>
                    <a:pt x="2881" y="7080"/>
                    <a:pt x="2844" y="7387"/>
                  </a:cubicBezTo>
                  <a:cubicBezTo>
                    <a:pt x="2801" y="7694"/>
                    <a:pt x="2617" y="8959"/>
                    <a:pt x="2844" y="9076"/>
                  </a:cubicBezTo>
                  <a:cubicBezTo>
                    <a:pt x="3071" y="9193"/>
                    <a:pt x="3304" y="9463"/>
                    <a:pt x="3415" y="9690"/>
                  </a:cubicBezTo>
                  <a:cubicBezTo>
                    <a:pt x="3532" y="9923"/>
                    <a:pt x="3875" y="10114"/>
                    <a:pt x="3992" y="10267"/>
                  </a:cubicBezTo>
                  <a:cubicBezTo>
                    <a:pt x="4103" y="10421"/>
                    <a:pt x="5374" y="11612"/>
                    <a:pt x="5527" y="11722"/>
                  </a:cubicBezTo>
                  <a:cubicBezTo>
                    <a:pt x="5681" y="11839"/>
                    <a:pt x="6375" y="12840"/>
                    <a:pt x="6522" y="12993"/>
                  </a:cubicBezTo>
                  <a:cubicBezTo>
                    <a:pt x="6676" y="13147"/>
                    <a:pt x="7633" y="13411"/>
                    <a:pt x="7867" y="13528"/>
                  </a:cubicBezTo>
                  <a:cubicBezTo>
                    <a:pt x="8094" y="13644"/>
                    <a:pt x="8469" y="13718"/>
                    <a:pt x="8585" y="13835"/>
                  </a:cubicBezTo>
                  <a:cubicBezTo>
                    <a:pt x="8708" y="13951"/>
                    <a:pt x="9205" y="15450"/>
                    <a:pt x="9248" y="15714"/>
                  </a:cubicBezTo>
                  <a:cubicBezTo>
                    <a:pt x="9273" y="15916"/>
                    <a:pt x="9494" y="16254"/>
                    <a:pt x="9611" y="16524"/>
                  </a:cubicBezTo>
                  <a:cubicBezTo>
                    <a:pt x="9758" y="16383"/>
                    <a:pt x="9795" y="15640"/>
                    <a:pt x="9795" y="15437"/>
                  </a:cubicBezTo>
                  <a:cubicBezTo>
                    <a:pt x="9795" y="15229"/>
                    <a:pt x="9844" y="14670"/>
                    <a:pt x="9844" y="14553"/>
                  </a:cubicBezTo>
                  <a:cubicBezTo>
                    <a:pt x="9844" y="14449"/>
                    <a:pt x="9623" y="14129"/>
                    <a:pt x="9469" y="13921"/>
                  </a:cubicBezTo>
                  <a:cubicBezTo>
                    <a:pt x="9316" y="13706"/>
                    <a:pt x="9033" y="13129"/>
                    <a:pt x="8929" y="12901"/>
                  </a:cubicBezTo>
                  <a:cubicBezTo>
                    <a:pt x="8800" y="12625"/>
                    <a:pt x="8597" y="12398"/>
                    <a:pt x="8346" y="12232"/>
                  </a:cubicBezTo>
                  <a:cubicBezTo>
                    <a:pt x="8039" y="12029"/>
                    <a:pt x="7756" y="11790"/>
                    <a:pt x="7504" y="11520"/>
                  </a:cubicBezTo>
                  <a:cubicBezTo>
                    <a:pt x="7339" y="11317"/>
                    <a:pt x="7062" y="10955"/>
                    <a:pt x="6780" y="10672"/>
                  </a:cubicBezTo>
                  <a:cubicBezTo>
                    <a:pt x="6497" y="10390"/>
                    <a:pt x="6141" y="9856"/>
                    <a:pt x="5883" y="9500"/>
                  </a:cubicBezTo>
                  <a:cubicBezTo>
                    <a:pt x="5632" y="9137"/>
                    <a:pt x="4962" y="8118"/>
                    <a:pt x="4784" y="7768"/>
                  </a:cubicBezTo>
                  <a:cubicBezTo>
                    <a:pt x="4606" y="7424"/>
                    <a:pt x="4379" y="6583"/>
                    <a:pt x="4121" y="6221"/>
                  </a:cubicBezTo>
                  <a:cubicBezTo>
                    <a:pt x="3863" y="5865"/>
                    <a:pt x="3611" y="5330"/>
                    <a:pt x="3200" y="4894"/>
                  </a:cubicBezTo>
                  <a:cubicBezTo>
                    <a:pt x="2789" y="4458"/>
                    <a:pt x="2715" y="4127"/>
                    <a:pt x="2561" y="3765"/>
                  </a:cubicBezTo>
                  <a:cubicBezTo>
                    <a:pt x="2408" y="3408"/>
                    <a:pt x="2175" y="2561"/>
                    <a:pt x="1997" y="2309"/>
                  </a:cubicBezTo>
                  <a:cubicBezTo>
                    <a:pt x="1947" y="2236"/>
                    <a:pt x="1911" y="2156"/>
                    <a:pt x="1880" y="2076"/>
                  </a:cubicBezTo>
                  <a:cubicBezTo>
                    <a:pt x="1763" y="1806"/>
                    <a:pt x="1671" y="1437"/>
                    <a:pt x="1536" y="1210"/>
                  </a:cubicBezTo>
                  <a:cubicBezTo>
                    <a:pt x="1358" y="903"/>
                    <a:pt x="904" y="1"/>
                    <a:pt x="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1"/>
            <p:cNvSpPr/>
            <p:nvPr/>
          </p:nvSpPr>
          <p:spPr>
            <a:xfrm>
              <a:off x="7180674" y="2241467"/>
              <a:ext cx="274522" cy="564545"/>
            </a:xfrm>
            <a:custGeom>
              <a:rect b="b" l="l" r="r" t="t"/>
              <a:pathLst>
                <a:path extrusionOk="0" h="8450" w="4109">
                  <a:moveTo>
                    <a:pt x="369" y="1"/>
                  </a:moveTo>
                  <a:lnTo>
                    <a:pt x="805" y="1131"/>
                  </a:lnTo>
                  <a:cubicBezTo>
                    <a:pt x="805" y="1131"/>
                    <a:pt x="701" y="1996"/>
                    <a:pt x="725" y="2205"/>
                  </a:cubicBezTo>
                  <a:cubicBezTo>
                    <a:pt x="750" y="2408"/>
                    <a:pt x="781" y="3433"/>
                    <a:pt x="805" y="3562"/>
                  </a:cubicBezTo>
                  <a:cubicBezTo>
                    <a:pt x="830" y="3685"/>
                    <a:pt x="652" y="4428"/>
                    <a:pt x="572" y="4581"/>
                  </a:cubicBezTo>
                  <a:cubicBezTo>
                    <a:pt x="498" y="4735"/>
                    <a:pt x="142" y="5251"/>
                    <a:pt x="124" y="5429"/>
                  </a:cubicBezTo>
                  <a:cubicBezTo>
                    <a:pt x="111" y="5607"/>
                    <a:pt x="216" y="6896"/>
                    <a:pt x="216" y="7013"/>
                  </a:cubicBezTo>
                  <a:cubicBezTo>
                    <a:pt x="216" y="7130"/>
                    <a:pt x="81" y="8180"/>
                    <a:pt x="7" y="8431"/>
                  </a:cubicBezTo>
                  <a:cubicBezTo>
                    <a:pt x="38" y="8389"/>
                    <a:pt x="87" y="8327"/>
                    <a:pt x="148" y="8247"/>
                  </a:cubicBezTo>
                  <a:cubicBezTo>
                    <a:pt x="363" y="7977"/>
                    <a:pt x="713" y="7572"/>
                    <a:pt x="805" y="7424"/>
                  </a:cubicBezTo>
                  <a:cubicBezTo>
                    <a:pt x="940" y="7216"/>
                    <a:pt x="1088" y="6553"/>
                    <a:pt x="1112" y="6448"/>
                  </a:cubicBezTo>
                  <a:cubicBezTo>
                    <a:pt x="1143" y="6350"/>
                    <a:pt x="1370" y="5558"/>
                    <a:pt x="1474" y="5429"/>
                  </a:cubicBezTo>
                  <a:cubicBezTo>
                    <a:pt x="1573" y="5300"/>
                    <a:pt x="2162" y="4815"/>
                    <a:pt x="2371" y="4661"/>
                  </a:cubicBezTo>
                  <a:cubicBezTo>
                    <a:pt x="2574" y="4508"/>
                    <a:pt x="2856" y="4023"/>
                    <a:pt x="3138" y="3789"/>
                  </a:cubicBezTo>
                  <a:cubicBezTo>
                    <a:pt x="3415" y="3562"/>
                    <a:pt x="3599" y="2997"/>
                    <a:pt x="3667" y="2739"/>
                  </a:cubicBezTo>
                  <a:cubicBezTo>
                    <a:pt x="3734" y="2488"/>
                    <a:pt x="4109" y="848"/>
                    <a:pt x="4109" y="646"/>
                  </a:cubicBezTo>
                  <a:cubicBezTo>
                    <a:pt x="4109" y="437"/>
                    <a:pt x="4053" y="1"/>
                    <a:pt x="4053" y="1"/>
                  </a:cubicBezTo>
                  <a:close/>
                  <a:moveTo>
                    <a:pt x="7" y="8431"/>
                  </a:moveTo>
                  <a:cubicBezTo>
                    <a:pt x="1" y="8438"/>
                    <a:pt x="1" y="8444"/>
                    <a:pt x="1" y="8450"/>
                  </a:cubicBezTo>
                  <a:lnTo>
                    <a:pt x="7" y="843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1"/>
            <p:cNvSpPr/>
            <p:nvPr/>
          </p:nvSpPr>
          <p:spPr>
            <a:xfrm>
              <a:off x="7181476" y="2241467"/>
              <a:ext cx="69015" cy="565146"/>
            </a:xfrm>
            <a:custGeom>
              <a:rect b="b" l="l" r="r" t="t"/>
              <a:pathLst>
                <a:path extrusionOk="0" h="8459" w="1033">
                  <a:moveTo>
                    <a:pt x="363" y="1"/>
                  </a:moveTo>
                  <a:lnTo>
                    <a:pt x="799" y="1131"/>
                  </a:lnTo>
                  <a:cubicBezTo>
                    <a:pt x="799" y="1131"/>
                    <a:pt x="695" y="1996"/>
                    <a:pt x="726" y="2205"/>
                  </a:cubicBezTo>
                  <a:cubicBezTo>
                    <a:pt x="750" y="2408"/>
                    <a:pt x="775" y="3433"/>
                    <a:pt x="799" y="3562"/>
                  </a:cubicBezTo>
                  <a:cubicBezTo>
                    <a:pt x="824" y="3685"/>
                    <a:pt x="646" y="4428"/>
                    <a:pt x="572" y="4581"/>
                  </a:cubicBezTo>
                  <a:cubicBezTo>
                    <a:pt x="492" y="4735"/>
                    <a:pt x="136" y="5251"/>
                    <a:pt x="124" y="5429"/>
                  </a:cubicBezTo>
                  <a:cubicBezTo>
                    <a:pt x="112" y="5607"/>
                    <a:pt x="210" y="6896"/>
                    <a:pt x="210" y="7013"/>
                  </a:cubicBezTo>
                  <a:cubicBezTo>
                    <a:pt x="210" y="7130"/>
                    <a:pt x="81" y="8180"/>
                    <a:pt x="1" y="8431"/>
                  </a:cubicBezTo>
                  <a:cubicBezTo>
                    <a:pt x="17" y="8448"/>
                    <a:pt x="31" y="8459"/>
                    <a:pt x="42" y="8459"/>
                  </a:cubicBezTo>
                  <a:cubicBezTo>
                    <a:pt x="47" y="8459"/>
                    <a:pt x="52" y="8456"/>
                    <a:pt x="56" y="8450"/>
                  </a:cubicBezTo>
                  <a:cubicBezTo>
                    <a:pt x="93" y="8389"/>
                    <a:pt x="124" y="8321"/>
                    <a:pt x="142" y="8247"/>
                  </a:cubicBezTo>
                  <a:cubicBezTo>
                    <a:pt x="253" y="7860"/>
                    <a:pt x="320" y="7081"/>
                    <a:pt x="259" y="6731"/>
                  </a:cubicBezTo>
                  <a:cubicBezTo>
                    <a:pt x="179" y="6295"/>
                    <a:pt x="210" y="5558"/>
                    <a:pt x="283" y="5410"/>
                  </a:cubicBezTo>
                  <a:cubicBezTo>
                    <a:pt x="363" y="5263"/>
                    <a:pt x="566" y="4581"/>
                    <a:pt x="799" y="4225"/>
                  </a:cubicBezTo>
                  <a:cubicBezTo>
                    <a:pt x="1033" y="3869"/>
                    <a:pt x="897" y="3329"/>
                    <a:pt x="848" y="2838"/>
                  </a:cubicBezTo>
                  <a:cubicBezTo>
                    <a:pt x="799" y="2346"/>
                    <a:pt x="824" y="1511"/>
                    <a:pt x="873" y="1278"/>
                  </a:cubicBezTo>
                  <a:cubicBezTo>
                    <a:pt x="922" y="1039"/>
                    <a:pt x="897" y="873"/>
                    <a:pt x="719" y="584"/>
                  </a:cubicBezTo>
                  <a:cubicBezTo>
                    <a:pt x="621" y="394"/>
                    <a:pt x="529" y="203"/>
                    <a:pt x="4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1"/>
            <p:cNvSpPr/>
            <p:nvPr/>
          </p:nvSpPr>
          <p:spPr>
            <a:xfrm>
              <a:off x="7633983" y="2241868"/>
              <a:ext cx="150657" cy="116183"/>
            </a:xfrm>
            <a:custGeom>
              <a:rect b="b" l="l" r="r" t="t"/>
              <a:pathLst>
                <a:path extrusionOk="0" h="1739" w="2255">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0" y="1573"/>
                    <a:pt x="2236" y="1487"/>
                  </a:cubicBezTo>
                  <a:cubicBezTo>
                    <a:pt x="2230" y="1211"/>
                    <a:pt x="2254" y="824"/>
                    <a:pt x="2254" y="627"/>
                  </a:cubicBezTo>
                  <a:cubicBezTo>
                    <a:pt x="2248" y="357"/>
                    <a:pt x="2082" y="1"/>
                    <a:pt x="2082" y="1"/>
                  </a:cubicBezTo>
                  <a:close/>
                </a:path>
              </a:pathLst>
            </a:custGeom>
            <a:solidFill>
              <a:srgbClr val="B1D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1"/>
            <p:cNvSpPr/>
            <p:nvPr/>
          </p:nvSpPr>
          <p:spPr>
            <a:xfrm>
              <a:off x="7633983" y="2241868"/>
              <a:ext cx="150256" cy="116183"/>
            </a:xfrm>
            <a:custGeom>
              <a:rect b="b" l="l" r="r" t="t"/>
              <a:pathLst>
                <a:path extrusionOk="0" h="1739" w="2249">
                  <a:moveTo>
                    <a:pt x="1" y="1"/>
                  </a:moveTo>
                  <a:cubicBezTo>
                    <a:pt x="1" y="1"/>
                    <a:pt x="394" y="253"/>
                    <a:pt x="498" y="333"/>
                  </a:cubicBezTo>
                  <a:cubicBezTo>
                    <a:pt x="596" y="406"/>
                    <a:pt x="854" y="793"/>
                    <a:pt x="983" y="793"/>
                  </a:cubicBezTo>
                  <a:cubicBezTo>
                    <a:pt x="1112" y="793"/>
                    <a:pt x="1646" y="971"/>
                    <a:pt x="1800" y="971"/>
                  </a:cubicBezTo>
                  <a:cubicBezTo>
                    <a:pt x="1954" y="971"/>
                    <a:pt x="2082" y="1634"/>
                    <a:pt x="2248" y="1739"/>
                  </a:cubicBezTo>
                  <a:cubicBezTo>
                    <a:pt x="2236" y="1653"/>
                    <a:pt x="2236" y="1573"/>
                    <a:pt x="2236" y="1487"/>
                  </a:cubicBezTo>
                  <a:cubicBezTo>
                    <a:pt x="2193" y="1432"/>
                    <a:pt x="2138" y="1376"/>
                    <a:pt x="2082" y="1327"/>
                  </a:cubicBezTo>
                  <a:cubicBezTo>
                    <a:pt x="1929" y="1229"/>
                    <a:pt x="2039" y="904"/>
                    <a:pt x="1800" y="904"/>
                  </a:cubicBezTo>
                  <a:cubicBezTo>
                    <a:pt x="1561" y="904"/>
                    <a:pt x="1137" y="818"/>
                    <a:pt x="959" y="713"/>
                  </a:cubicBezTo>
                  <a:cubicBezTo>
                    <a:pt x="781" y="609"/>
                    <a:pt x="596" y="253"/>
                    <a:pt x="406" y="185"/>
                  </a:cubicBezTo>
                  <a:cubicBezTo>
                    <a:pt x="302" y="142"/>
                    <a:pt x="210" y="8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1"/>
            <p:cNvSpPr/>
            <p:nvPr/>
          </p:nvSpPr>
          <p:spPr>
            <a:xfrm>
              <a:off x="7309886" y="2524141"/>
              <a:ext cx="420569" cy="1027738"/>
            </a:xfrm>
            <a:custGeom>
              <a:rect b="b" l="l" r="r" t="t"/>
              <a:pathLst>
                <a:path extrusionOk="0" h="15383" w="6295">
                  <a:moveTo>
                    <a:pt x="6215" y="0"/>
                  </a:moveTo>
                  <a:lnTo>
                    <a:pt x="6197" y="19"/>
                  </a:lnTo>
                  <a:cubicBezTo>
                    <a:pt x="6086" y="172"/>
                    <a:pt x="5478" y="989"/>
                    <a:pt x="5374" y="1106"/>
                  </a:cubicBezTo>
                  <a:cubicBezTo>
                    <a:pt x="5257" y="1235"/>
                    <a:pt x="4146" y="1695"/>
                    <a:pt x="3992" y="1812"/>
                  </a:cubicBezTo>
                  <a:cubicBezTo>
                    <a:pt x="3839" y="1929"/>
                    <a:pt x="3476" y="2770"/>
                    <a:pt x="3292" y="2850"/>
                  </a:cubicBezTo>
                  <a:cubicBezTo>
                    <a:pt x="3108" y="2923"/>
                    <a:pt x="2531" y="3808"/>
                    <a:pt x="2377" y="3881"/>
                  </a:cubicBezTo>
                  <a:cubicBezTo>
                    <a:pt x="2224" y="3961"/>
                    <a:pt x="2199" y="4802"/>
                    <a:pt x="2175" y="4999"/>
                  </a:cubicBezTo>
                  <a:cubicBezTo>
                    <a:pt x="2150" y="5189"/>
                    <a:pt x="2304" y="6380"/>
                    <a:pt x="2304" y="6380"/>
                  </a:cubicBezTo>
                  <a:cubicBezTo>
                    <a:pt x="2304" y="6380"/>
                    <a:pt x="2033" y="7258"/>
                    <a:pt x="1917" y="7455"/>
                  </a:cubicBezTo>
                  <a:cubicBezTo>
                    <a:pt x="1800" y="7645"/>
                    <a:pt x="1690" y="8720"/>
                    <a:pt x="1610" y="8990"/>
                  </a:cubicBezTo>
                  <a:cubicBezTo>
                    <a:pt x="1536" y="9254"/>
                    <a:pt x="1100" y="9985"/>
                    <a:pt x="971" y="10255"/>
                  </a:cubicBezTo>
                  <a:cubicBezTo>
                    <a:pt x="842" y="10525"/>
                    <a:pt x="689" y="12134"/>
                    <a:pt x="498" y="12441"/>
                  </a:cubicBezTo>
                  <a:cubicBezTo>
                    <a:pt x="308" y="12748"/>
                    <a:pt x="204" y="14013"/>
                    <a:pt x="118" y="14320"/>
                  </a:cubicBezTo>
                  <a:cubicBezTo>
                    <a:pt x="75" y="14486"/>
                    <a:pt x="32" y="14965"/>
                    <a:pt x="1" y="15382"/>
                  </a:cubicBezTo>
                  <a:cubicBezTo>
                    <a:pt x="32" y="15364"/>
                    <a:pt x="56" y="15345"/>
                    <a:pt x="75" y="15321"/>
                  </a:cubicBezTo>
                  <a:cubicBezTo>
                    <a:pt x="234" y="15020"/>
                    <a:pt x="375" y="14713"/>
                    <a:pt x="498" y="14400"/>
                  </a:cubicBezTo>
                  <a:cubicBezTo>
                    <a:pt x="535" y="14283"/>
                    <a:pt x="1266" y="12558"/>
                    <a:pt x="1493" y="12250"/>
                  </a:cubicBezTo>
                  <a:cubicBezTo>
                    <a:pt x="1726" y="11943"/>
                    <a:pt x="2304" y="10329"/>
                    <a:pt x="2261" y="10175"/>
                  </a:cubicBezTo>
                  <a:cubicBezTo>
                    <a:pt x="2224" y="10022"/>
                    <a:pt x="2875" y="9064"/>
                    <a:pt x="2991" y="8873"/>
                  </a:cubicBezTo>
                  <a:cubicBezTo>
                    <a:pt x="3108" y="8683"/>
                    <a:pt x="3642" y="7915"/>
                    <a:pt x="3685" y="7762"/>
                  </a:cubicBezTo>
                  <a:cubicBezTo>
                    <a:pt x="3722" y="7608"/>
                    <a:pt x="3759" y="5533"/>
                    <a:pt x="3876" y="5416"/>
                  </a:cubicBezTo>
                  <a:cubicBezTo>
                    <a:pt x="3992" y="5306"/>
                    <a:pt x="5024" y="3998"/>
                    <a:pt x="5220" y="3728"/>
                  </a:cubicBezTo>
                  <a:cubicBezTo>
                    <a:pt x="5411" y="3464"/>
                    <a:pt x="6295" y="2039"/>
                    <a:pt x="6295" y="1929"/>
                  </a:cubicBezTo>
                  <a:cubicBezTo>
                    <a:pt x="6295" y="1830"/>
                    <a:pt x="6209" y="486"/>
                    <a:pt x="6258" y="7"/>
                  </a:cubicBezTo>
                  <a:lnTo>
                    <a:pt x="6215" y="0"/>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1"/>
            <p:cNvSpPr/>
            <p:nvPr/>
          </p:nvSpPr>
          <p:spPr>
            <a:xfrm>
              <a:off x="6710931" y="2241467"/>
              <a:ext cx="260158" cy="361108"/>
            </a:xfrm>
            <a:custGeom>
              <a:rect b="b" l="l" r="r" t="t"/>
              <a:pathLst>
                <a:path extrusionOk="0" h="5405" w="3894">
                  <a:moveTo>
                    <a:pt x="560" y="1"/>
                  </a:moveTo>
                  <a:cubicBezTo>
                    <a:pt x="431" y="222"/>
                    <a:pt x="314" y="449"/>
                    <a:pt x="210" y="689"/>
                  </a:cubicBezTo>
                  <a:cubicBezTo>
                    <a:pt x="136" y="897"/>
                    <a:pt x="191" y="1223"/>
                    <a:pt x="136" y="1339"/>
                  </a:cubicBezTo>
                  <a:cubicBezTo>
                    <a:pt x="81" y="1468"/>
                    <a:pt x="38" y="1603"/>
                    <a:pt x="1" y="1745"/>
                  </a:cubicBezTo>
                  <a:cubicBezTo>
                    <a:pt x="1" y="1745"/>
                    <a:pt x="597" y="2242"/>
                    <a:pt x="824" y="2469"/>
                  </a:cubicBezTo>
                  <a:cubicBezTo>
                    <a:pt x="1057" y="2703"/>
                    <a:pt x="1898" y="3280"/>
                    <a:pt x="2015" y="3544"/>
                  </a:cubicBezTo>
                  <a:cubicBezTo>
                    <a:pt x="2132" y="3814"/>
                    <a:pt x="2979" y="4753"/>
                    <a:pt x="3433" y="5263"/>
                  </a:cubicBezTo>
                  <a:cubicBezTo>
                    <a:pt x="3489" y="5318"/>
                    <a:pt x="3544" y="5367"/>
                    <a:pt x="3605" y="5404"/>
                  </a:cubicBezTo>
                  <a:cubicBezTo>
                    <a:pt x="3587" y="5386"/>
                    <a:pt x="3575" y="5361"/>
                    <a:pt x="3569" y="5337"/>
                  </a:cubicBezTo>
                  <a:cubicBezTo>
                    <a:pt x="3513" y="5165"/>
                    <a:pt x="3544" y="4661"/>
                    <a:pt x="3569" y="4483"/>
                  </a:cubicBezTo>
                  <a:cubicBezTo>
                    <a:pt x="3593" y="4305"/>
                    <a:pt x="3569" y="2715"/>
                    <a:pt x="3569" y="2488"/>
                  </a:cubicBezTo>
                  <a:cubicBezTo>
                    <a:pt x="3569" y="2254"/>
                    <a:pt x="3569" y="670"/>
                    <a:pt x="3642" y="517"/>
                  </a:cubicBezTo>
                  <a:lnTo>
                    <a:pt x="3894"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1"/>
            <p:cNvSpPr/>
            <p:nvPr/>
          </p:nvSpPr>
          <p:spPr>
            <a:xfrm>
              <a:off x="6710931" y="2241868"/>
              <a:ext cx="240917" cy="361108"/>
            </a:xfrm>
            <a:custGeom>
              <a:rect b="b" l="l" r="r" t="t"/>
              <a:pathLst>
                <a:path extrusionOk="0" h="5405" w="3606">
                  <a:moveTo>
                    <a:pt x="560" y="1"/>
                  </a:moveTo>
                  <a:cubicBezTo>
                    <a:pt x="431" y="222"/>
                    <a:pt x="314" y="449"/>
                    <a:pt x="210" y="683"/>
                  </a:cubicBezTo>
                  <a:cubicBezTo>
                    <a:pt x="136" y="891"/>
                    <a:pt x="191" y="1223"/>
                    <a:pt x="136" y="1333"/>
                  </a:cubicBezTo>
                  <a:cubicBezTo>
                    <a:pt x="81" y="1468"/>
                    <a:pt x="38" y="1604"/>
                    <a:pt x="1" y="1739"/>
                  </a:cubicBezTo>
                  <a:cubicBezTo>
                    <a:pt x="1" y="1739"/>
                    <a:pt x="597" y="2236"/>
                    <a:pt x="830" y="2469"/>
                  </a:cubicBezTo>
                  <a:cubicBezTo>
                    <a:pt x="1057" y="2697"/>
                    <a:pt x="1904" y="3274"/>
                    <a:pt x="2015" y="3544"/>
                  </a:cubicBezTo>
                  <a:cubicBezTo>
                    <a:pt x="2132" y="3808"/>
                    <a:pt x="2985" y="4754"/>
                    <a:pt x="3440" y="5263"/>
                  </a:cubicBezTo>
                  <a:cubicBezTo>
                    <a:pt x="3489" y="5318"/>
                    <a:pt x="3544" y="5361"/>
                    <a:pt x="3605" y="5404"/>
                  </a:cubicBezTo>
                  <a:lnTo>
                    <a:pt x="3599" y="5398"/>
                  </a:lnTo>
                  <a:cubicBezTo>
                    <a:pt x="3562" y="5355"/>
                    <a:pt x="2973" y="4606"/>
                    <a:pt x="2819" y="4453"/>
                  </a:cubicBezTo>
                  <a:cubicBezTo>
                    <a:pt x="2666" y="4299"/>
                    <a:pt x="2390" y="3839"/>
                    <a:pt x="2261" y="3654"/>
                  </a:cubicBezTo>
                  <a:cubicBezTo>
                    <a:pt x="2132" y="3476"/>
                    <a:pt x="1874" y="3145"/>
                    <a:pt x="1751" y="3071"/>
                  </a:cubicBezTo>
                  <a:cubicBezTo>
                    <a:pt x="1628" y="2991"/>
                    <a:pt x="953" y="2482"/>
                    <a:pt x="805" y="2279"/>
                  </a:cubicBezTo>
                  <a:cubicBezTo>
                    <a:pt x="652" y="2083"/>
                    <a:pt x="130" y="1659"/>
                    <a:pt x="130" y="1659"/>
                  </a:cubicBezTo>
                  <a:cubicBezTo>
                    <a:pt x="130" y="1659"/>
                    <a:pt x="265" y="1303"/>
                    <a:pt x="234" y="1125"/>
                  </a:cubicBezTo>
                  <a:cubicBezTo>
                    <a:pt x="210" y="940"/>
                    <a:pt x="314" y="646"/>
                    <a:pt x="455" y="480"/>
                  </a:cubicBezTo>
                  <a:cubicBezTo>
                    <a:pt x="572" y="333"/>
                    <a:pt x="676" y="173"/>
                    <a:pt x="7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1"/>
            <p:cNvSpPr/>
            <p:nvPr/>
          </p:nvSpPr>
          <p:spPr>
            <a:xfrm>
              <a:off x="6475892" y="2504432"/>
              <a:ext cx="1269" cy="2539"/>
            </a:xfrm>
            <a:custGeom>
              <a:rect b="b" l="l" r="r" t="t"/>
              <a:pathLst>
                <a:path extrusionOk="0" h="38" w="19">
                  <a:moveTo>
                    <a:pt x="0" y="1"/>
                  </a:moveTo>
                  <a:lnTo>
                    <a:pt x="19" y="38"/>
                  </a:lnTo>
                  <a:cubicBezTo>
                    <a:pt x="13" y="25"/>
                    <a:pt x="7" y="13"/>
                    <a:pt x="0" y="1"/>
                  </a:cubicBezTo>
                  <a:close/>
                </a:path>
              </a:pathLst>
            </a:custGeom>
            <a:solidFill>
              <a:srgbClr val="58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1"/>
            <p:cNvSpPr/>
            <p:nvPr/>
          </p:nvSpPr>
          <p:spPr>
            <a:xfrm>
              <a:off x="6456583" y="2431008"/>
              <a:ext cx="643781" cy="960461"/>
            </a:xfrm>
            <a:custGeom>
              <a:rect b="b" l="l" r="r" t="t"/>
              <a:pathLst>
                <a:path extrusionOk="0" h="14376" w="9636">
                  <a:moveTo>
                    <a:pt x="1763" y="1"/>
                  </a:moveTo>
                  <a:cubicBezTo>
                    <a:pt x="1683" y="99"/>
                    <a:pt x="523" y="56"/>
                    <a:pt x="474" y="111"/>
                  </a:cubicBezTo>
                  <a:cubicBezTo>
                    <a:pt x="426" y="159"/>
                    <a:pt x="153" y="351"/>
                    <a:pt x="13" y="351"/>
                  </a:cubicBezTo>
                  <a:cubicBezTo>
                    <a:pt x="9" y="351"/>
                    <a:pt x="5" y="351"/>
                    <a:pt x="1" y="351"/>
                  </a:cubicBezTo>
                  <a:lnTo>
                    <a:pt x="1" y="351"/>
                  </a:lnTo>
                  <a:cubicBezTo>
                    <a:pt x="7" y="424"/>
                    <a:pt x="19" y="492"/>
                    <a:pt x="38" y="559"/>
                  </a:cubicBezTo>
                  <a:cubicBezTo>
                    <a:pt x="56" y="633"/>
                    <a:pt x="87" y="713"/>
                    <a:pt x="124" y="787"/>
                  </a:cubicBezTo>
                  <a:cubicBezTo>
                    <a:pt x="167" y="885"/>
                    <a:pt x="228" y="989"/>
                    <a:pt x="289" y="1100"/>
                  </a:cubicBezTo>
                  <a:cubicBezTo>
                    <a:pt x="357" y="1210"/>
                    <a:pt x="418" y="1321"/>
                    <a:pt x="480" y="1431"/>
                  </a:cubicBezTo>
                  <a:cubicBezTo>
                    <a:pt x="535" y="1530"/>
                    <a:pt x="590" y="1640"/>
                    <a:pt x="633" y="1744"/>
                  </a:cubicBezTo>
                  <a:cubicBezTo>
                    <a:pt x="689" y="1892"/>
                    <a:pt x="787" y="2156"/>
                    <a:pt x="891" y="2432"/>
                  </a:cubicBezTo>
                  <a:cubicBezTo>
                    <a:pt x="1045" y="2831"/>
                    <a:pt x="1211" y="3261"/>
                    <a:pt x="1290" y="3396"/>
                  </a:cubicBezTo>
                  <a:cubicBezTo>
                    <a:pt x="1419" y="3630"/>
                    <a:pt x="1917" y="4317"/>
                    <a:pt x="2261" y="4624"/>
                  </a:cubicBezTo>
                  <a:cubicBezTo>
                    <a:pt x="2604" y="4931"/>
                    <a:pt x="2838" y="4931"/>
                    <a:pt x="2801" y="5238"/>
                  </a:cubicBezTo>
                  <a:cubicBezTo>
                    <a:pt x="2758" y="5545"/>
                    <a:pt x="2574" y="6810"/>
                    <a:pt x="2801" y="6927"/>
                  </a:cubicBezTo>
                  <a:cubicBezTo>
                    <a:pt x="3028" y="7044"/>
                    <a:pt x="3261" y="7314"/>
                    <a:pt x="3372" y="7541"/>
                  </a:cubicBezTo>
                  <a:cubicBezTo>
                    <a:pt x="3489" y="7774"/>
                    <a:pt x="3832" y="7965"/>
                    <a:pt x="3949" y="8118"/>
                  </a:cubicBezTo>
                  <a:cubicBezTo>
                    <a:pt x="4060" y="8272"/>
                    <a:pt x="5331" y="9463"/>
                    <a:pt x="5484" y="9573"/>
                  </a:cubicBezTo>
                  <a:cubicBezTo>
                    <a:pt x="5638" y="9690"/>
                    <a:pt x="6332" y="10691"/>
                    <a:pt x="6479" y="10844"/>
                  </a:cubicBezTo>
                  <a:cubicBezTo>
                    <a:pt x="6633" y="10998"/>
                    <a:pt x="7590" y="11262"/>
                    <a:pt x="7818" y="11379"/>
                  </a:cubicBezTo>
                  <a:cubicBezTo>
                    <a:pt x="8051" y="11495"/>
                    <a:pt x="8426" y="11569"/>
                    <a:pt x="8542" y="11686"/>
                  </a:cubicBezTo>
                  <a:cubicBezTo>
                    <a:pt x="8665" y="11802"/>
                    <a:pt x="9162" y="13301"/>
                    <a:pt x="9199" y="13565"/>
                  </a:cubicBezTo>
                  <a:cubicBezTo>
                    <a:pt x="9230" y="13767"/>
                    <a:pt x="9451" y="14105"/>
                    <a:pt x="9568" y="14375"/>
                  </a:cubicBezTo>
                  <a:lnTo>
                    <a:pt x="9635" y="14332"/>
                  </a:lnTo>
                  <a:lnTo>
                    <a:pt x="9635" y="12337"/>
                  </a:lnTo>
                  <a:lnTo>
                    <a:pt x="8579" y="10525"/>
                  </a:lnTo>
                  <a:lnTo>
                    <a:pt x="7713" y="9807"/>
                  </a:lnTo>
                  <a:lnTo>
                    <a:pt x="5951" y="7811"/>
                  </a:lnTo>
                  <a:lnTo>
                    <a:pt x="4846" y="6123"/>
                  </a:lnTo>
                  <a:lnTo>
                    <a:pt x="4103" y="4280"/>
                  </a:lnTo>
                  <a:lnTo>
                    <a:pt x="2647" y="2199"/>
                  </a:lnTo>
                  <a:lnTo>
                    <a:pt x="1763" y="1"/>
                  </a:ln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1"/>
            <p:cNvSpPr/>
            <p:nvPr/>
          </p:nvSpPr>
          <p:spPr>
            <a:xfrm>
              <a:off x="6453310" y="2287433"/>
              <a:ext cx="120726" cy="239247"/>
            </a:xfrm>
            <a:custGeom>
              <a:rect b="b" l="l" r="r" t="t"/>
              <a:pathLst>
                <a:path extrusionOk="0" h="3581" w="1807">
                  <a:moveTo>
                    <a:pt x="903" y="1"/>
                  </a:moveTo>
                  <a:cubicBezTo>
                    <a:pt x="885" y="19"/>
                    <a:pt x="867" y="37"/>
                    <a:pt x="848" y="56"/>
                  </a:cubicBezTo>
                  <a:cubicBezTo>
                    <a:pt x="498" y="363"/>
                    <a:pt x="154" y="866"/>
                    <a:pt x="81" y="1093"/>
                  </a:cubicBezTo>
                  <a:cubicBezTo>
                    <a:pt x="1" y="1327"/>
                    <a:pt x="1" y="2401"/>
                    <a:pt x="81" y="2708"/>
                  </a:cubicBezTo>
                  <a:cubicBezTo>
                    <a:pt x="99" y="2782"/>
                    <a:pt x="130" y="2862"/>
                    <a:pt x="167" y="2936"/>
                  </a:cubicBezTo>
                  <a:cubicBezTo>
                    <a:pt x="216" y="3034"/>
                    <a:pt x="271" y="3138"/>
                    <a:pt x="338" y="3249"/>
                  </a:cubicBezTo>
                  <a:cubicBezTo>
                    <a:pt x="400" y="3359"/>
                    <a:pt x="461" y="3470"/>
                    <a:pt x="523" y="3580"/>
                  </a:cubicBezTo>
                  <a:cubicBezTo>
                    <a:pt x="1167" y="3108"/>
                    <a:pt x="1665" y="2543"/>
                    <a:pt x="1806" y="2150"/>
                  </a:cubicBezTo>
                  <a:cubicBezTo>
                    <a:pt x="1468" y="1450"/>
                    <a:pt x="1167" y="731"/>
                    <a:pt x="903"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1"/>
            <p:cNvSpPr/>
            <p:nvPr/>
          </p:nvSpPr>
          <p:spPr>
            <a:xfrm>
              <a:off x="7309886" y="2525343"/>
              <a:ext cx="414022" cy="1026937"/>
            </a:xfrm>
            <a:custGeom>
              <a:rect b="b" l="l" r="r" t="t"/>
              <a:pathLst>
                <a:path extrusionOk="0" h="15371" w="6197">
                  <a:moveTo>
                    <a:pt x="6197" y="1"/>
                  </a:moveTo>
                  <a:cubicBezTo>
                    <a:pt x="6086" y="154"/>
                    <a:pt x="5478" y="971"/>
                    <a:pt x="5374" y="1088"/>
                  </a:cubicBezTo>
                  <a:cubicBezTo>
                    <a:pt x="5257" y="1217"/>
                    <a:pt x="4146" y="1677"/>
                    <a:pt x="3992" y="1794"/>
                  </a:cubicBezTo>
                  <a:cubicBezTo>
                    <a:pt x="3839" y="1911"/>
                    <a:pt x="3476" y="2752"/>
                    <a:pt x="3292" y="2832"/>
                  </a:cubicBezTo>
                  <a:cubicBezTo>
                    <a:pt x="3108" y="2905"/>
                    <a:pt x="2531" y="3790"/>
                    <a:pt x="2377" y="3869"/>
                  </a:cubicBezTo>
                  <a:cubicBezTo>
                    <a:pt x="2224" y="3943"/>
                    <a:pt x="2199" y="4790"/>
                    <a:pt x="2175" y="4981"/>
                  </a:cubicBezTo>
                  <a:cubicBezTo>
                    <a:pt x="2150" y="5171"/>
                    <a:pt x="2304" y="6362"/>
                    <a:pt x="2304" y="6362"/>
                  </a:cubicBezTo>
                  <a:cubicBezTo>
                    <a:pt x="2304" y="6362"/>
                    <a:pt x="2033" y="7247"/>
                    <a:pt x="1917" y="7437"/>
                  </a:cubicBezTo>
                  <a:cubicBezTo>
                    <a:pt x="1800" y="7627"/>
                    <a:pt x="1690" y="8702"/>
                    <a:pt x="1610" y="8972"/>
                  </a:cubicBezTo>
                  <a:cubicBezTo>
                    <a:pt x="1536" y="9242"/>
                    <a:pt x="1100" y="9967"/>
                    <a:pt x="971" y="10237"/>
                  </a:cubicBezTo>
                  <a:cubicBezTo>
                    <a:pt x="842" y="10507"/>
                    <a:pt x="689" y="12116"/>
                    <a:pt x="498" y="12423"/>
                  </a:cubicBezTo>
                  <a:cubicBezTo>
                    <a:pt x="308" y="12730"/>
                    <a:pt x="204" y="14001"/>
                    <a:pt x="118" y="14308"/>
                  </a:cubicBezTo>
                  <a:cubicBezTo>
                    <a:pt x="75" y="14468"/>
                    <a:pt x="32" y="14947"/>
                    <a:pt x="1" y="15370"/>
                  </a:cubicBezTo>
                  <a:cubicBezTo>
                    <a:pt x="1" y="15370"/>
                    <a:pt x="204" y="14584"/>
                    <a:pt x="253" y="14332"/>
                  </a:cubicBezTo>
                  <a:cubicBezTo>
                    <a:pt x="308" y="14075"/>
                    <a:pt x="461" y="13049"/>
                    <a:pt x="511" y="12847"/>
                  </a:cubicBezTo>
                  <a:cubicBezTo>
                    <a:pt x="560" y="12644"/>
                    <a:pt x="713" y="12232"/>
                    <a:pt x="793" y="11925"/>
                  </a:cubicBezTo>
                  <a:cubicBezTo>
                    <a:pt x="867" y="11618"/>
                    <a:pt x="842" y="10802"/>
                    <a:pt x="1020" y="10624"/>
                  </a:cubicBezTo>
                  <a:cubicBezTo>
                    <a:pt x="1204" y="10440"/>
                    <a:pt x="1217" y="9782"/>
                    <a:pt x="1481" y="9494"/>
                  </a:cubicBezTo>
                  <a:cubicBezTo>
                    <a:pt x="1751" y="9205"/>
                    <a:pt x="1788" y="8726"/>
                    <a:pt x="1843" y="8389"/>
                  </a:cubicBezTo>
                  <a:cubicBezTo>
                    <a:pt x="1892" y="8045"/>
                    <a:pt x="1941" y="7701"/>
                    <a:pt x="2021" y="7498"/>
                  </a:cubicBezTo>
                  <a:cubicBezTo>
                    <a:pt x="2095" y="7296"/>
                    <a:pt x="2377" y="6626"/>
                    <a:pt x="2402" y="6461"/>
                  </a:cubicBezTo>
                  <a:cubicBezTo>
                    <a:pt x="2433" y="6295"/>
                    <a:pt x="2353" y="5681"/>
                    <a:pt x="2291" y="5294"/>
                  </a:cubicBezTo>
                  <a:cubicBezTo>
                    <a:pt x="2224" y="4907"/>
                    <a:pt x="2353" y="4637"/>
                    <a:pt x="2377" y="4404"/>
                  </a:cubicBezTo>
                  <a:cubicBezTo>
                    <a:pt x="2402" y="4170"/>
                    <a:pt x="2561" y="3839"/>
                    <a:pt x="2672" y="3740"/>
                  </a:cubicBezTo>
                  <a:cubicBezTo>
                    <a:pt x="2789" y="3636"/>
                    <a:pt x="3053" y="3065"/>
                    <a:pt x="3292" y="3004"/>
                  </a:cubicBezTo>
                  <a:cubicBezTo>
                    <a:pt x="3532" y="2948"/>
                    <a:pt x="3630" y="2666"/>
                    <a:pt x="3759" y="2334"/>
                  </a:cubicBezTo>
                  <a:cubicBezTo>
                    <a:pt x="3888" y="1997"/>
                    <a:pt x="4066" y="1843"/>
                    <a:pt x="4244" y="1794"/>
                  </a:cubicBezTo>
                  <a:cubicBezTo>
                    <a:pt x="4428" y="1745"/>
                    <a:pt x="4913" y="1438"/>
                    <a:pt x="5042" y="1358"/>
                  </a:cubicBezTo>
                  <a:cubicBezTo>
                    <a:pt x="5165" y="1284"/>
                    <a:pt x="5503" y="1155"/>
                    <a:pt x="5656" y="922"/>
                  </a:cubicBezTo>
                  <a:cubicBezTo>
                    <a:pt x="5767" y="756"/>
                    <a:pt x="6049" y="265"/>
                    <a:pt x="6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51"/>
            <p:cNvGrpSpPr/>
            <p:nvPr/>
          </p:nvGrpSpPr>
          <p:grpSpPr>
            <a:xfrm>
              <a:off x="7237330" y="2147866"/>
              <a:ext cx="254412" cy="133553"/>
              <a:chOff x="7237330" y="2147866"/>
              <a:chExt cx="254412" cy="133553"/>
            </a:xfrm>
          </p:grpSpPr>
          <p:sp>
            <p:nvSpPr>
              <p:cNvPr id="3897" name="Google Shape;3897;p51"/>
              <p:cNvSpPr/>
              <p:nvPr/>
            </p:nvSpPr>
            <p:spPr>
              <a:xfrm>
                <a:off x="7262317" y="2160694"/>
                <a:ext cx="32069" cy="57857"/>
              </a:xfrm>
              <a:custGeom>
                <a:rect b="b" l="l" r="r" t="t"/>
                <a:pathLst>
                  <a:path extrusionOk="0" h="866" w="480">
                    <a:moveTo>
                      <a:pt x="363" y="0"/>
                    </a:moveTo>
                    <a:cubicBezTo>
                      <a:pt x="283" y="0"/>
                      <a:pt x="203" y="6"/>
                      <a:pt x="123" y="25"/>
                    </a:cubicBezTo>
                    <a:cubicBezTo>
                      <a:pt x="50" y="43"/>
                      <a:pt x="1" y="55"/>
                      <a:pt x="1" y="55"/>
                    </a:cubicBezTo>
                    <a:cubicBezTo>
                      <a:pt x="13" y="123"/>
                      <a:pt x="19" y="203"/>
                      <a:pt x="31" y="276"/>
                    </a:cubicBezTo>
                    <a:cubicBezTo>
                      <a:pt x="62" y="491"/>
                      <a:pt x="87" y="719"/>
                      <a:pt x="99" y="817"/>
                    </a:cubicBezTo>
                    <a:lnTo>
                      <a:pt x="105" y="866"/>
                    </a:lnTo>
                    <a:cubicBezTo>
                      <a:pt x="166" y="866"/>
                      <a:pt x="234" y="860"/>
                      <a:pt x="302" y="854"/>
                    </a:cubicBezTo>
                    <a:cubicBezTo>
                      <a:pt x="394" y="835"/>
                      <a:pt x="480" y="817"/>
                      <a:pt x="480" y="817"/>
                    </a:cubicBezTo>
                    <a:cubicBezTo>
                      <a:pt x="480" y="805"/>
                      <a:pt x="473" y="792"/>
                      <a:pt x="473" y="774"/>
                    </a:cubicBezTo>
                    <a:lnTo>
                      <a:pt x="467" y="682"/>
                    </a:lnTo>
                    <a:cubicBezTo>
                      <a:pt x="443" y="510"/>
                      <a:pt x="424" y="350"/>
                      <a:pt x="400" y="221"/>
                    </a:cubicBezTo>
                    <a:cubicBezTo>
                      <a:pt x="381" y="92"/>
                      <a:pt x="363" y="0"/>
                      <a:pt x="36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1"/>
              <p:cNvSpPr/>
              <p:nvPr/>
            </p:nvSpPr>
            <p:spPr>
              <a:xfrm>
                <a:off x="7303338" y="2154547"/>
                <a:ext cx="31668" cy="57457"/>
              </a:xfrm>
              <a:custGeom>
                <a:rect b="b" l="l" r="r" t="t"/>
                <a:pathLst>
                  <a:path extrusionOk="0" h="860" w="474">
                    <a:moveTo>
                      <a:pt x="363" y="0"/>
                    </a:moveTo>
                    <a:cubicBezTo>
                      <a:pt x="240" y="0"/>
                      <a:pt x="117" y="18"/>
                      <a:pt x="1" y="55"/>
                    </a:cubicBezTo>
                    <a:cubicBezTo>
                      <a:pt x="7" y="123"/>
                      <a:pt x="19" y="203"/>
                      <a:pt x="31" y="276"/>
                    </a:cubicBezTo>
                    <a:cubicBezTo>
                      <a:pt x="62" y="504"/>
                      <a:pt x="87" y="749"/>
                      <a:pt x="99" y="835"/>
                    </a:cubicBezTo>
                    <a:lnTo>
                      <a:pt x="99" y="860"/>
                    </a:lnTo>
                    <a:cubicBezTo>
                      <a:pt x="222" y="854"/>
                      <a:pt x="351" y="841"/>
                      <a:pt x="473" y="817"/>
                    </a:cubicBezTo>
                    <a:cubicBezTo>
                      <a:pt x="473" y="804"/>
                      <a:pt x="473" y="792"/>
                      <a:pt x="473" y="786"/>
                    </a:cubicBezTo>
                    <a:cubicBezTo>
                      <a:pt x="473" y="737"/>
                      <a:pt x="467" y="694"/>
                      <a:pt x="461" y="645"/>
                    </a:cubicBezTo>
                    <a:cubicBezTo>
                      <a:pt x="443" y="491"/>
                      <a:pt x="418" y="338"/>
                      <a:pt x="400" y="221"/>
                    </a:cubicBezTo>
                    <a:cubicBezTo>
                      <a:pt x="381" y="92"/>
                      <a:pt x="363" y="0"/>
                      <a:pt x="36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1"/>
              <p:cNvSpPr/>
              <p:nvPr/>
            </p:nvSpPr>
            <p:spPr>
              <a:xfrm>
                <a:off x="7345228" y="2147866"/>
                <a:ext cx="32002" cy="57590"/>
              </a:xfrm>
              <a:custGeom>
                <a:rect b="b" l="l" r="r" t="t"/>
                <a:pathLst>
                  <a:path extrusionOk="0" h="862" w="479">
                    <a:moveTo>
                      <a:pt x="323" y="0"/>
                    </a:moveTo>
                    <a:cubicBezTo>
                      <a:pt x="252" y="0"/>
                      <a:pt x="181" y="11"/>
                      <a:pt x="111" y="26"/>
                    </a:cubicBezTo>
                    <a:cubicBezTo>
                      <a:pt x="74" y="32"/>
                      <a:pt x="37" y="45"/>
                      <a:pt x="0" y="57"/>
                    </a:cubicBezTo>
                    <a:cubicBezTo>
                      <a:pt x="12" y="125"/>
                      <a:pt x="25" y="198"/>
                      <a:pt x="37" y="278"/>
                    </a:cubicBezTo>
                    <a:cubicBezTo>
                      <a:pt x="68" y="518"/>
                      <a:pt x="98" y="788"/>
                      <a:pt x="104" y="849"/>
                    </a:cubicBezTo>
                    <a:lnTo>
                      <a:pt x="104" y="861"/>
                    </a:lnTo>
                    <a:cubicBezTo>
                      <a:pt x="233" y="855"/>
                      <a:pt x="356" y="843"/>
                      <a:pt x="479" y="812"/>
                    </a:cubicBezTo>
                    <a:cubicBezTo>
                      <a:pt x="479" y="812"/>
                      <a:pt x="479" y="812"/>
                      <a:pt x="479" y="806"/>
                    </a:cubicBezTo>
                    <a:lnTo>
                      <a:pt x="479" y="794"/>
                    </a:lnTo>
                    <a:cubicBezTo>
                      <a:pt x="479" y="757"/>
                      <a:pt x="473" y="726"/>
                      <a:pt x="467" y="690"/>
                    </a:cubicBezTo>
                    <a:cubicBezTo>
                      <a:pt x="448" y="518"/>
                      <a:pt x="424" y="352"/>
                      <a:pt x="405" y="217"/>
                    </a:cubicBezTo>
                    <a:cubicBezTo>
                      <a:pt x="387" y="88"/>
                      <a:pt x="368" y="2"/>
                      <a:pt x="368" y="2"/>
                    </a:cubicBezTo>
                    <a:cubicBezTo>
                      <a:pt x="353" y="1"/>
                      <a:pt x="338" y="0"/>
                      <a:pt x="323" y="0"/>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1"/>
              <p:cNvSpPr/>
              <p:nvPr/>
            </p:nvSpPr>
            <p:spPr>
              <a:xfrm>
                <a:off x="7252496" y="2193899"/>
                <a:ext cx="173973" cy="50508"/>
              </a:xfrm>
              <a:custGeom>
                <a:rect b="b" l="l" r="r" t="t"/>
                <a:pathLst>
                  <a:path extrusionOk="0" h="756" w="2604">
                    <a:moveTo>
                      <a:pt x="2524" y="1"/>
                    </a:moveTo>
                    <a:cubicBezTo>
                      <a:pt x="2364" y="31"/>
                      <a:pt x="2180" y="62"/>
                      <a:pt x="1996" y="93"/>
                    </a:cubicBezTo>
                    <a:lnTo>
                      <a:pt x="1867" y="117"/>
                    </a:lnTo>
                    <a:cubicBezTo>
                      <a:pt x="1738" y="136"/>
                      <a:pt x="1615" y="154"/>
                      <a:pt x="1492" y="172"/>
                    </a:cubicBezTo>
                    <a:lnTo>
                      <a:pt x="1480" y="172"/>
                    </a:lnTo>
                    <a:lnTo>
                      <a:pt x="1302" y="197"/>
                    </a:lnTo>
                    <a:lnTo>
                      <a:pt x="1228" y="197"/>
                    </a:lnTo>
                    <a:cubicBezTo>
                      <a:pt x="1099" y="215"/>
                      <a:pt x="977" y="234"/>
                      <a:pt x="854" y="246"/>
                    </a:cubicBezTo>
                    <a:lnTo>
                      <a:pt x="756" y="258"/>
                    </a:lnTo>
                    <a:lnTo>
                      <a:pt x="700" y="265"/>
                    </a:lnTo>
                    <a:lnTo>
                      <a:pt x="620" y="277"/>
                    </a:lnTo>
                    <a:lnTo>
                      <a:pt x="442" y="295"/>
                    </a:lnTo>
                    <a:lnTo>
                      <a:pt x="436" y="295"/>
                    </a:lnTo>
                    <a:lnTo>
                      <a:pt x="246" y="320"/>
                    </a:lnTo>
                    <a:lnTo>
                      <a:pt x="0" y="344"/>
                    </a:lnTo>
                    <a:cubicBezTo>
                      <a:pt x="25" y="467"/>
                      <a:pt x="43" y="596"/>
                      <a:pt x="62" y="670"/>
                    </a:cubicBezTo>
                    <a:cubicBezTo>
                      <a:pt x="68" y="719"/>
                      <a:pt x="74" y="756"/>
                      <a:pt x="74" y="756"/>
                    </a:cubicBezTo>
                    <a:cubicBezTo>
                      <a:pt x="221" y="737"/>
                      <a:pt x="375" y="725"/>
                      <a:pt x="528" y="713"/>
                    </a:cubicBezTo>
                    <a:cubicBezTo>
                      <a:pt x="1591" y="596"/>
                      <a:pt x="2604" y="418"/>
                      <a:pt x="2604" y="418"/>
                    </a:cubicBezTo>
                    <a:cubicBezTo>
                      <a:pt x="2604" y="387"/>
                      <a:pt x="2604" y="363"/>
                      <a:pt x="2598" y="332"/>
                    </a:cubicBezTo>
                    <a:cubicBezTo>
                      <a:pt x="2598" y="314"/>
                      <a:pt x="2592" y="289"/>
                      <a:pt x="2592" y="271"/>
                    </a:cubicBezTo>
                    <a:cubicBezTo>
                      <a:pt x="2573" y="179"/>
                      <a:pt x="2549" y="86"/>
                      <a:pt x="2524"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1"/>
              <p:cNvSpPr/>
              <p:nvPr/>
            </p:nvSpPr>
            <p:spPr>
              <a:xfrm>
                <a:off x="7237330" y="2198842"/>
                <a:ext cx="254412" cy="82577"/>
              </a:xfrm>
              <a:custGeom>
                <a:rect b="b" l="l" r="r" t="t"/>
                <a:pathLst>
                  <a:path extrusionOk="0" h="1236" w="3808">
                    <a:moveTo>
                      <a:pt x="3807" y="0"/>
                    </a:moveTo>
                    <a:lnTo>
                      <a:pt x="3807" y="0"/>
                    </a:lnTo>
                    <a:cubicBezTo>
                      <a:pt x="3807" y="0"/>
                      <a:pt x="3678" y="43"/>
                      <a:pt x="3439" y="105"/>
                    </a:cubicBezTo>
                    <a:lnTo>
                      <a:pt x="3334" y="135"/>
                    </a:lnTo>
                    <a:cubicBezTo>
                      <a:pt x="3193" y="166"/>
                      <a:pt x="3027" y="209"/>
                      <a:pt x="2825" y="252"/>
                    </a:cubicBezTo>
                    <a:cubicBezTo>
                      <a:pt x="2407" y="338"/>
                      <a:pt x="1867" y="436"/>
                      <a:pt x="1228" y="510"/>
                    </a:cubicBezTo>
                    <a:cubicBezTo>
                      <a:pt x="1081" y="528"/>
                      <a:pt x="921" y="547"/>
                      <a:pt x="755" y="565"/>
                    </a:cubicBezTo>
                    <a:lnTo>
                      <a:pt x="737" y="565"/>
                    </a:lnTo>
                    <a:cubicBezTo>
                      <a:pt x="590" y="577"/>
                      <a:pt x="436" y="590"/>
                      <a:pt x="283" y="596"/>
                    </a:cubicBezTo>
                    <a:cubicBezTo>
                      <a:pt x="190" y="602"/>
                      <a:pt x="92" y="608"/>
                      <a:pt x="0" y="614"/>
                    </a:cubicBezTo>
                    <a:cubicBezTo>
                      <a:pt x="19" y="663"/>
                      <a:pt x="43" y="712"/>
                      <a:pt x="68" y="762"/>
                    </a:cubicBezTo>
                    <a:cubicBezTo>
                      <a:pt x="172" y="934"/>
                      <a:pt x="313" y="1093"/>
                      <a:pt x="479" y="1216"/>
                    </a:cubicBezTo>
                    <a:cubicBezTo>
                      <a:pt x="479" y="1216"/>
                      <a:pt x="1061" y="1235"/>
                      <a:pt x="1748" y="1235"/>
                    </a:cubicBezTo>
                    <a:cubicBezTo>
                      <a:pt x="2341" y="1235"/>
                      <a:pt x="3013" y="1221"/>
                      <a:pt x="3457" y="1167"/>
                    </a:cubicBezTo>
                    <a:cubicBezTo>
                      <a:pt x="3457" y="1167"/>
                      <a:pt x="3476" y="1124"/>
                      <a:pt x="3506" y="1050"/>
                    </a:cubicBezTo>
                    <a:cubicBezTo>
                      <a:pt x="3629" y="768"/>
                      <a:pt x="3727" y="467"/>
                      <a:pt x="3783" y="160"/>
                    </a:cubicBezTo>
                    <a:cubicBezTo>
                      <a:pt x="3795" y="111"/>
                      <a:pt x="3801" y="55"/>
                      <a:pt x="3807" y="0"/>
                    </a:cubicBez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1"/>
              <p:cNvSpPr/>
              <p:nvPr/>
            </p:nvSpPr>
            <p:spPr>
              <a:xfrm>
                <a:off x="7237330" y="2198842"/>
                <a:ext cx="254412" cy="50909"/>
              </a:xfrm>
              <a:custGeom>
                <a:rect b="b" l="l" r="r" t="t"/>
                <a:pathLst>
                  <a:path extrusionOk="0" h="762" w="3808">
                    <a:moveTo>
                      <a:pt x="3807" y="0"/>
                    </a:moveTo>
                    <a:lnTo>
                      <a:pt x="3807" y="0"/>
                    </a:lnTo>
                    <a:cubicBezTo>
                      <a:pt x="3807" y="0"/>
                      <a:pt x="3678" y="43"/>
                      <a:pt x="3439" y="105"/>
                    </a:cubicBezTo>
                    <a:lnTo>
                      <a:pt x="3340" y="135"/>
                    </a:lnTo>
                    <a:cubicBezTo>
                      <a:pt x="3199" y="166"/>
                      <a:pt x="3027" y="209"/>
                      <a:pt x="2825" y="252"/>
                    </a:cubicBezTo>
                    <a:cubicBezTo>
                      <a:pt x="2407" y="338"/>
                      <a:pt x="1867" y="436"/>
                      <a:pt x="1228" y="510"/>
                    </a:cubicBezTo>
                    <a:cubicBezTo>
                      <a:pt x="1081" y="528"/>
                      <a:pt x="921" y="547"/>
                      <a:pt x="755" y="565"/>
                    </a:cubicBezTo>
                    <a:lnTo>
                      <a:pt x="737" y="565"/>
                    </a:lnTo>
                    <a:cubicBezTo>
                      <a:pt x="590" y="577"/>
                      <a:pt x="442" y="590"/>
                      <a:pt x="289" y="596"/>
                    </a:cubicBezTo>
                    <a:cubicBezTo>
                      <a:pt x="190" y="602"/>
                      <a:pt x="98" y="608"/>
                      <a:pt x="0" y="614"/>
                    </a:cubicBezTo>
                    <a:cubicBezTo>
                      <a:pt x="19" y="663"/>
                      <a:pt x="43" y="712"/>
                      <a:pt x="74" y="762"/>
                    </a:cubicBezTo>
                    <a:cubicBezTo>
                      <a:pt x="215" y="749"/>
                      <a:pt x="467" y="731"/>
                      <a:pt x="774" y="706"/>
                    </a:cubicBezTo>
                    <a:cubicBezTo>
                      <a:pt x="1492" y="639"/>
                      <a:pt x="2542" y="510"/>
                      <a:pt x="3359" y="295"/>
                    </a:cubicBezTo>
                    <a:lnTo>
                      <a:pt x="3445" y="270"/>
                    </a:lnTo>
                    <a:cubicBezTo>
                      <a:pt x="3568" y="240"/>
                      <a:pt x="3678" y="197"/>
                      <a:pt x="3783" y="160"/>
                    </a:cubicBezTo>
                    <a:cubicBezTo>
                      <a:pt x="3795" y="111"/>
                      <a:pt x="3801" y="55"/>
                      <a:pt x="3807" y="0"/>
                    </a:cubicBez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1"/>
              <p:cNvSpPr/>
              <p:nvPr/>
            </p:nvSpPr>
            <p:spPr>
              <a:xfrm>
                <a:off x="7262317" y="2160961"/>
                <a:ext cx="26724" cy="18640"/>
              </a:xfrm>
              <a:custGeom>
                <a:rect b="b" l="l" r="r" t="t"/>
                <a:pathLst>
                  <a:path extrusionOk="0" h="279" w="400">
                    <a:moveTo>
                      <a:pt x="319" y="1"/>
                    </a:moveTo>
                    <a:cubicBezTo>
                      <a:pt x="254" y="1"/>
                      <a:pt x="189" y="11"/>
                      <a:pt x="123" y="21"/>
                    </a:cubicBezTo>
                    <a:cubicBezTo>
                      <a:pt x="50" y="39"/>
                      <a:pt x="1" y="58"/>
                      <a:pt x="1" y="58"/>
                    </a:cubicBezTo>
                    <a:cubicBezTo>
                      <a:pt x="13" y="125"/>
                      <a:pt x="19" y="199"/>
                      <a:pt x="31" y="279"/>
                    </a:cubicBezTo>
                    <a:cubicBezTo>
                      <a:pt x="68" y="272"/>
                      <a:pt x="111" y="260"/>
                      <a:pt x="160" y="254"/>
                    </a:cubicBezTo>
                    <a:cubicBezTo>
                      <a:pt x="234" y="242"/>
                      <a:pt x="320" y="229"/>
                      <a:pt x="400" y="217"/>
                    </a:cubicBezTo>
                    <a:cubicBezTo>
                      <a:pt x="381" y="88"/>
                      <a:pt x="363" y="2"/>
                      <a:pt x="363" y="2"/>
                    </a:cubicBezTo>
                    <a:cubicBezTo>
                      <a:pt x="348" y="1"/>
                      <a:pt x="334" y="1"/>
                      <a:pt x="319" y="1"/>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1"/>
              <p:cNvSpPr/>
              <p:nvPr/>
            </p:nvSpPr>
            <p:spPr>
              <a:xfrm>
                <a:off x="7302937" y="2154547"/>
                <a:ext cx="27125" cy="18506"/>
              </a:xfrm>
              <a:custGeom>
                <a:rect b="b" l="l" r="r" t="t"/>
                <a:pathLst>
                  <a:path extrusionOk="0" h="277" w="406">
                    <a:moveTo>
                      <a:pt x="369" y="0"/>
                    </a:moveTo>
                    <a:cubicBezTo>
                      <a:pt x="240" y="0"/>
                      <a:pt x="117" y="18"/>
                      <a:pt x="1" y="55"/>
                    </a:cubicBezTo>
                    <a:cubicBezTo>
                      <a:pt x="13" y="123"/>
                      <a:pt x="25" y="203"/>
                      <a:pt x="31" y="276"/>
                    </a:cubicBezTo>
                    <a:lnTo>
                      <a:pt x="129" y="258"/>
                    </a:lnTo>
                    <a:cubicBezTo>
                      <a:pt x="209" y="246"/>
                      <a:pt x="308" y="227"/>
                      <a:pt x="406" y="215"/>
                    </a:cubicBezTo>
                    <a:cubicBezTo>
                      <a:pt x="381" y="86"/>
                      <a:pt x="369" y="0"/>
                      <a:pt x="369"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1"/>
              <p:cNvSpPr/>
              <p:nvPr/>
            </p:nvSpPr>
            <p:spPr>
              <a:xfrm>
                <a:off x="7345228" y="2147866"/>
                <a:ext cx="27125" cy="18640"/>
              </a:xfrm>
              <a:custGeom>
                <a:rect b="b" l="l" r="r" t="t"/>
                <a:pathLst>
                  <a:path extrusionOk="0" h="279" w="406">
                    <a:moveTo>
                      <a:pt x="323" y="0"/>
                    </a:moveTo>
                    <a:cubicBezTo>
                      <a:pt x="252" y="0"/>
                      <a:pt x="181" y="11"/>
                      <a:pt x="111" y="26"/>
                    </a:cubicBezTo>
                    <a:cubicBezTo>
                      <a:pt x="74" y="32"/>
                      <a:pt x="37" y="45"/>
                      <a:pt x="0" y="57"/>
                    </a:cubicBezTo>
                    <a:cubicBezTo>
                      <a:pt x="12" y="125"/>
                      <a:pt x="25" y="198"/>
                      <a:pt x="31" y="278"/>
                    </a:cubicBezTo>
                    <a:cubicBezTo>
                      <a:pt x="68" y="272"/>
                      <a:pt x="104" y="266"/>
                      <a:pt x="141" y="260"/>
                    </a:cubicBezTo>
                    <a:cubicBezTo>
                      <a:pt x="221" y="241"/>
                      <a:pt x="313" y="229"/>
                      <a:pt x="405" y="217"/>
                    </a:cubicBezTo>
                    <a:cubicBezTo>
                      <a:pt x="381" y="88"/>
                      <a:pt x="368" y="2"/>
                      <a:pt x="368" y="2"/>
                    </a:cubicBezTo>
                    <a:cubicBezTo>
                      <a:pt x="353" y="1"/>
                      <a:pt x="338" y="0"/>
                      <a:pt x="323" y="0"/>
                    </a:cubicBez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1"/>
              <p:cNvSpPr/>
              <p:nvPr/>
            </p:nvSpPr>
            <p:spPr>
              <a:xfrm>
                <a:off x="7276280" y="2256232"/>
                <a:ext cx="14431" cy="12360"/>
              </a:xfrm>
              <a:custGeom>
                <a:rect b="b" l="l" r="r" t="t"/>
                <a:pathLst>
                  <a:path extrusionOk="0" h="185" w="216">
                    <a:moveTo>
                      <a:pt x="123" y="1"/>
                    </a:moveTo>
                    <a:cubicBezTo>
                      <a:pt x="43" y="1"/>
                      <a:pt x="0" y="93"/>
                      <a:pt x="56" y="154"/>
                    </a:cubicBezTo>
                    <a:cubicBezTo>
                      <a:pt x="75" y="175"/>
                      <a:pt x="98" y="185"/>
                      <a:pt x="122" y="185"/>
                    </a:cubicBezTo>
                    <a:cubicBezTo>
                      <a:pt x="167" y="185"/>
                      <a:pt x="211" y="150"/>
                      <a:pt x="215" y="93"/>
                    </a:cubicBezTo>
                    <a:cubicBezTo>
                      <a:pt x="215" y="44"/>
                      <a:pt x="172"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1"/>
              <p:cNvSpPr/>
              <p:nvPr/>
            </p:nvSpPr>
            <p:spPr>
              <a:xfrm>
                <a:off x="7318504" y="2255030"/>
                <a:ext cx="12427" cy="12761"/>
              </a:xfrm>
              <a:custGeom>
                <a:rect b="b" l="l" r="r" t="t"/>
                <a:pathLst>
                  <a:path extrusionOk="0" h="191" w="186">
                    <a:moveTo>
                      <a:pt x="93" y="0"/>
                    </a:moveTo>
                    <a:cubicBezTo>
                      <a:pt x="44" y="0"/>
                      <a:pt x="1" y="43"/>
                      <a:pt x="1" y="99"/>
                    </a:cubicBezTo>
                    <a:cubicBezTo>
                      <a:pt x="1" y="148"/>
                      <a:pt x="44" y="191"/>
                      <a:pt x="93" y="191"/>
                    </a:cubicBezTo>
                    <a:cubicBezTo>
                      <a:pt x="148" y="191"/>
                      <a:pt x="185" y="148"/>
                      <a:pt x="185" y="99"/>
                    </a:cubicBezTo>
                    <a:cubicBezTo>
                      <a:pt x="185" y="43"/>
                      <a:pt x="148"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1"/>
              <p:cNvSpPr/>
              <p:nvPr/>
            </p:nvSpPr>
            <p:spPr>
              <a:xfrm>
                <a:off x="7359125" y="2254228"/>
                <a:ext cx="12360" cy="12761"/>
              </a:xfrm>
              <a:custGeom>
                <a:rect b="b" l="l" r="r" t="t"/>
                <a:pathLst>
                  <a:path extrusionOk="0" h="191" w="185">
                    <a:moveTo>
                      <a:pt x="93" y="0"/>
                    </a:moveTo>
                    <a:cubicBezTo>
                      <a:pt x="38" y="0"/>
                      <a:pt x="1" y="43"/>
                      <a:pt x="1" y="92"/>
                    </a:cubicBezTo>
                    <a:cubicBezTo>
                      <a:pt x="1" y="148"/>
                      <a:pt x="38" y="190"/>
                      <a:pt x="93" y="190"/>
                    </a:cubicBezTo>
                    <a:cubicBezTo>
                      <a:pt x="142" y="190"/>
                      <a:pt x="185" y="148"/>
                      <a:pt x="185" y="92"/>
                    </a:cubicBezTo>
                    <a:cubicBezTo>
                      <a:pt x="185" y="43"/>
                      <a:pt x="142"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1"/>
              <p:cNvSpPr/>
              <p:nvPr/>
            </p:nvSpPr>
            <p:spPr>
              <a:xfrm>
                <a:off x="7397274" y="2252959"/>
                <a:ext cx="14431" cy="12493"/>
              </a:xfrm>
              <a:custGeom>
                <a:rect b="b" l="l" r="r" t="t"/>
                <a:pathLst>
                  <a:path extrusionOk="0" h="187" w="216">
                    <a:moveTo>
                      <a:pt x="124" y="1"/>
                    </a:moveTo>
                    <a:cubicBezTo>
                      <a:pt x="44" y="1"/>
                      <a:pt x="1" y="99"/>
                      <a:pt x="56" y="160"/>
                    </a:cubicBezTo>
                    <a:cubicBezTo>
                      <a:pt x="74" y="179"/>
                      <a:pt x="98" y="187"/>
                      <a:pt x="121" y="187"/>
                    </a:cubicBezTo>
                    <a:cubicBezTo>
                      <a:pt x="169" y="187"/>
                      <a:pt x="216" y="153"/>
                      <a:pt x="216" y="99"/>
                    </a:cubicBezTo>
                    <a:cubicBezTo>
                      <a:pt x="216" y="44"/>
                      <a:pt x="179"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1"/>
              <p:cNvSpPr/>
              <p:nvPr/>
            </p:nvSpPr>
            <p:spPr>
              <a:xfrm>
                <a:off x="7437494" y="2252157"/>
                <a:ext cx="14832" cy="12293"/>
              </a:xfrm>
              <a:custGeom>
                <a:rect b="b" l="l" r="r" t="t"/>
                <a:pathLst>
                  <a:path extrusionOk="0" h="184" w="222">
                    <a:moveTo>
                      <a:pt x="123" y="0"/>
                    </a:moveTo>
                    <a:cubicBezTo>
                      <a:pt x="44" y="0"/>
                      <a:pt x="1" y="99"/>
                      <a:pt x="62" y="154"/>
                    </a:cubicBezTo>
                    <a:cubicBezTo>
                      <a:pt x="80" y="174"/>
                      <a:pt x="103" y="183"/>
                      <a:pt x="126" y="183"/>
                    </a:cubicBezTo>
                    <a:cubicBezTo>
                      <a:pt x="172" y="183"/>
                      <a:pt x="218" y="146"/>
                      <a:pt x="222" y="93"/>
                    </a:cubicBezTo>
                    <a:cubicBezTo>
                      <a:pt x="222" y="43"/>
                      <a:pt x="179"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1" name="Google Shape;3911;p51"/>
            <p:cNvSpPr/>
            <p:nvPr/>
          </p:nvSpPr>
          <p:spPr>
            <a:xfrm>
              <a:off x="7338213" y="2206192"/>
              <a:ext cx="1336" cy="67"/>
            </a:xfrm>
            <a:custGeom>
              <a:rect b="b" l="l" r="r" t="t"/>
              <a:pathLst>
                <a:path extrusionOk="0" h="1" w="20">
                  <a:moveTo>
                    <a:pt x="19" y="1"/>
                  </a:moveTo>
                  <a:lnTo>
                    <a:pt x="19" y="1"/>
                  </a:lnTo>
                  <a:lnTo>
                    <a:pt x="1" y="1"/>
                  </a:lnTo>
                  <a:close/>
                </a:path>
              </a:pathLst>
            </a:custGeom>
            <a:solidFill>
              <a:srgbClr val="021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1"/>
            <p:cNvSpPr/>
            <p:nvPr/>
          </p:nvSpPr>
          <p:spPr>
            <a:xfrm>
              <a:off x="6747476" y="1726228"/>
              <a:ext cx="44362" cy="20978"/>
            </a:xfrm>
            <a:custGeom>
              <a:rect b="b" l="l" r="r" t="t"/>
              <a:pathLst>
                <a:path extrusionOk="0" h="314" w="664">
                  <a:moveTo>
                    <a:pt x="565" y="1"/>
                  </a:moveTo>
                  <a:cubicBezTo>
                    <a:pt x="529" y="1"/>
                    <a:pt x="492" y="7"/>
                    <a:pt x="455" y="25"/>
                  </a:cubicBezTo>
                  <a:cubicBezTo>
                    <a:pt x="418" y="37"/>
                    <a:pt x="387" y="68"/>
                    <a:pt x="369" y="105"/>
                  </a:cubicBezTo>
                  <a:cubicBezTo>
                    <a:pt x="361" y="121"/>
                    <a:pt x="355" y="137"/>
                    <a:pt x="351" y="153"/>
                  </a:cubicBezTo>
                  <a:lnTo>
                    <a:pt x="351" y="153"/>
                  </a:lnTo>
                  <a:cubicBezTo>
                    <a:pt x="341" y="140"/>
                    <a:pt x="330" y="128"/>
                    <a:pt x="320" y="117"/>
                  </a:cubicBezTo>
                  <a:cubicBezTo>
                    <a:pt x="289" y="86"/>
                    <a:pt x="252" y="68"/>
                    <a:pt x="209" y="62"/>
                  </a:cubicBezTo>
                  <a:cubicBezTo>
                    <a:pt x="194" y="59"/>
                    <a:pt x="179" y="58"/>
                    <a:pt x="163" y="58"/>
                  </a:cubicBezTo>
                  <a:cubicBezTo>
                    <a:pt x="142" y="58"/>
                    <a:pt x="120" y="61"/>
                    <a:pt x="99" y="68"/>
                  </a:cubicBezTo>
                  <a:cubicBezTo>
                    <a:pt x="62" y="80"/>
                    <a:pt x="25" y="99"/>
                    <a:pt x="0" y="123"/>
                  </a:cubicBezTo>
                  <a:cubicBezTo>
                    <a:pt x="43" y="98"/>
                    <a:pt x="92" y="87"/>
                    <a:pt x="141" y="87"/>
                  </a:cubicBezTo>
                  <a:cubicBezTo>
                    <a:pt x="162" y="87"/>
                    <a:pt x="183" y="89"/>
                    <a:pt x="203" y="93"/>
                  </a:cubicBezTo>
                  <a:cubicBezTo>
                    <a:pt x="264" y="117"/>
                    <a:pt x="320" y="166"/>
                    <a:pt x="344" y="228"/>
                  </a:cubicBezTo>
                  <a:lnTo>
                    <a:pt x="393" y="314"/>
                  </a:lnTo>
                  <a:lnTo>
                    <a:pt x="393" y="215"/>
                  </a:lnTo>
                  <a:cubicBezTo>
                    <a:pt x="393" y="185"/>
                    <a:pt x="400" y="154"/>
                    <a:pt x="412" y="123"/>
                  </a:cubicBezTo>
                  <a:cubicBezTo>
                    <a:pt x="424" y="93"/>
                    <a:pt x="443" y="68"/>
                    <a:pt x="473" y="56"/>
                  </a:cubicBezTo>
                  <a:cubicBezTo>
                    <a:pt x="512" y="30"/>
                    <a:pt x="559" y="19"/>
                    <a:pt x="605" y="19"/>
                  </a:cubicBezTo>
                  <a:cubicBezTo>
                    <a:pt x="625" y="19"/>
                    <a:pt x="645" y="21"/>
                    <a:pt x="664" y="25"/>
                  </a:cubicBezTo>
                  <a:cubicBezTo>
                    <a:pt x="633" y="7"/>
                    <a:pt x="602" y="1"/>
                    <a:pt x="565"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51"/>
            <p:cNvGrpSpPr/>
            <p:nvPr/>
          </p:nvGrpSpPr>
          <p:grpSpPr>
            <a:xfrm>
              <a:off x="5866648" y="1340600"/>
              <a:ext cx="2564113" cy="681062"/>
              <a:chOff x="5866648" y="1340600"/>
              <a:chExt cx="2564113" cy="681062"/>
            </a:xfrm>
          </p:grpSpPr>
          <p:grpSp>
            <p:nvGrpSpPr>
              <p:cNvPr id="3914" name="Google Shape;3914;p51"/>
              <p:cNvGrpSpPr/>
              <p:nvPr/>
            </p:nvGrpSpPr>
            <p:grpSpPr>
              <a:xfrm>
                <a:off x="5866648" y="1340600"/>
                <a:ext cx="2564113" cy="681062"/>
                <a:chOff x="5866648" y="1340600"/>
                <a:chExt cx="2564113" cy="681062"/>
              </a:xfrm>
            </p:grpSpPr>
            <p:sp>
              <p:nvSpPr>
                <p:cNvPr id="3915" name="Google Shape;3915;p51"/>
                <p:cNvSpPr/>
                <p:nvPr/>
              </p:nvSpPr>
              <p:spPr>
                <a:xfrm>
                  <a:off x="5866648" y="1454110"/>
                  <a:ext cx="598618" cy="64605"/>
                </a:xfrm>
                <a:custGeom>
                  <a:rect b="b" l="l" r="r" t="t"/>
                  <a:pathLst>
                    <a:path extrusionOk="0" h="967" w="8960">
                      <a:moveTo>
                        <a:pt x="344" y="0"/>
                      </a:moveTo>
                      <a:cubicBezTo>
                        <a:pt x="230" y="0"/>
                        <a:pt x="115" y="1"/>
                        <a:pt x="1" y="2"/>
                      </a:cubicBezTo>
                      <a:lnTo>
                        <a:pt x="1" y="905"/>
                      </a:lnTo>
                      <a:cubicBezTo>
                        <a:pt x="271" y="893"/>
                        <a:pt x="517" y="881"/>
                        <a:pt x="676" y="862"/>
                      </a:cubicBezTo>
                      <a:cubicBezTo>
                        <a:pt x="959" y="838"/>
                        <a:pt x="1697" y="825"/>
                        <a:pt x="2431" y="825"/>
                      </a:cubicBezTo>
                      <a:cubicBezTo>
                        <a:pt x="3165" y="825"/>
                        <a:pt x="3894" y="838"/>
                        <a:pt x="4158" y="862"/>
                      </a:cubicBezTo>
                      <a:cubicBezTo>
                        <a:pt x="4680" y="917"/>
                        <a:pt x="6651" y="966"/>
                        <a:pt x="7148" y="966"/>
                      </a:cubicBezTo>
                      <a:cubicBezTo>
                        <a:pt x="7646" y="966"/>
                        <a:pt x="8960" y="709"/>
                        <a:pt x="8696" y="709"/>
                      </a:cubicBezTo>
                      <a:cubicBezTo>
                        <a:pt x="8432" y="709"/>
                        <a:pt x="5933" y="506"/>
                        <a:pt x="5245" y="457"/>
                      </a:cubicBezTo>
                      <a:cubicBezTo>
                        <a:pt x="4551" y="408"/>
                        <a:pt x="2199" y="150"/>
                        <a:pt x="1432" y="45"/>
                      </a:cubicBezTo>
                      <a:cubicBezTo>
                        <a:pt x="1183" y="11"/>
                        <a:pt x="777"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1"/>
                <p:cNvSpPr/>
                <p:nvPr/>
              </p:nvSpPr>
              <p:spPr>
                <a:xfrm>
                  <a:off x="5866648" y="1340600"/>
                  <a:ext cx="2564101" cy="66276"/>
                </a:xfrm>
                <a:custGeom>
                  <a:rect b="b" l="l" r="r" t="t"/>
                  <a:pathLst>
                    <a:path extrusionOk="0" h="992" w="38379">
                      <a:moveTo>
                        <a:pt x="38379" y="1"/>
                      </a:moveTo>
                      <a:cubicBezTo>
                        <a:pt x="34842" y="68"/>
                        <a:pt x="28695" y="197"/>
                        <a:pt x="26884" y="283"/>
                      </a:cubicBezTo>
                      <a:cubicBezTo>
                        <a:pt x="26472" y="303"/>
                        <a:pt x="25830" y="312"/>
                        <a:pt x="25022" y="312"/>
                      </a:cubicBezTo>
                      <a:cubicBezTo>
                        <a:pt x="21672" y="312"/>
                        <a:pt x="15469" y="170"/>
                        <a:pt x="11016" y="170"/>
                      </a:cubicBezTo>
                      <a:cubicBezTo>
                        <a:pt x="9774" y="170"/>
                        <a:pt x="8669" y="181"/>
                        <a:pt x="7799" y="209"/>
                      </a:cubicBezTo>
                      <a:cubicBezTo>
                        <a:pt x="4023" y="332"/>
                        <a:pt x="1045" y="357"/>
                        <a:pt x="1" y="363"/>
                      </a:cubicBezTo>
                      <a:lnTo>
                        <a:pt x="1" y="756"/>
                      </a:lnTo>
                      <a:cubicBezTo>
                        <a:pt x="2469" y="713"/>
                        <a:pt x="8892" y="590"/>
                        <a:pt x="10114" y="473"/>
                      </a:cubicBezTo>
                      <a:cubicBezTo>
                        <a:pt x="10258" y="459"/>
                        <a:pt x="10501" y="453"/>
                        <a:pt x="10824" y="453"/>
                      </a:cubicBezTo>
                      <a:cubicBezTo>
                        <a:pt x="13811" y="453"/>
                        <a:pt x="23649" y="991"/>
                        <a:pt x="25296" y="991"/>
                      </a:cubicBezTo>
                      <a:cubicBezTo>
                        <a:pt x="25352" y="991"/>
                        <a:pt x="25398" y="990"/>
                        <a:pt x="25435" y="989"/>
                      </a:cubicBezTo>
                      <a:cubicBezTo>
                        <a:pt x="26663" y="952"/>
                        <a:pt x="34129" y="565"/>
                        <a:pt x="35511" y="516"/>
                      </a:cubicBezTo>
                      <a:cubicBezTo>
                        <a:pt x="36131" y="492"/>
                        <a:pt x="37292" y="461"/>
                        <a:pt x="38379" y="430"/>
                      </a:cubicBezTo>
                      <a:lnTo>
                        <a:pt x="38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1"/>
                <p:cNvSpPr/>
                <p:nvPr/>
              </p:nvSpPr>
              <p:spPr>
                <a:xfrm>
                  <a:off x="6943564" y="1476224"/>
                  <a:ext cx="1487191" cy="57123"/>
                </a:xfrm>
                <a:custGeom>
                  <a:rect b="b" l="l" r="r" t="t"/>
                  <a:pathLst>
                    <a:path extrusionOk="0" h="855" w="22260">
                      <a:moveTo>
                        <a:pt x="21795" y="1"/>
                      </a:moveTo>
                      <a:cubicBezTo>
                        <a:pt x="21263" y="1"/>
                        <a:pt x="20630" y="9"/>
                        <a:pt x="19908" y="28"/>
                      </a:cubicBezTo>
                      <a:cubicBezTo>
                        <a:pt x="17396" y="77"/>
                        <a:pt x="14265" y="242"/>
                        <a:pt x="12195" y="261"/>
                      </a:cubicBezTo>
                      <a:cubicBezTo>
                        <a:pt x="11508" y="267"/>
                        <a:pt x="10544" y="269"/>
                        <a:pt x="9564" y="269"/>
                      </a:cubicBezTo>
                      <a:cubicBezTo>
                        <a:pt x="7604" y="269"/>
                        <a:pt x="5582" y="261"/>
                        <a:pt x="5582" y="261"/>
                      </a:cubicBezTo>
                      <a:cubicBezTo>
                        <a:pt x="5582" y="261"/>
                        <a:pt x="4798" y="238"/>
                        <a:pt x="3884" y="238"/>
                      </a:cubicBezTo>
                      <a:cubicBezTo>
                        <a:pt x="3376" y="238"/>
                        <a:pt x="2828" y="245"/>
                        <a:pt x="2352" y="267"/>
                      </a:cubicBezTo>
                      <a:cubicBezTo>
                        <a:pt x="1026" y="335"/>
                        <a:pt x="1" y="433"/>
                        <a:pt x="1" y="433"/>
                      </a:cubicBezTo>
                      <a:cubicBezTo>
                        <a:pt x="1" y="433"/>
                        <a:pt x="1505" y="629"/>
                        <a:pt x="2739" y="642"/>
                      </a:cubicBezTo>
                      <a:cubicBezTo>
                        <a:pt x="2802" y="642"/>
                        <a:pt x="2867" y="642"/>
                        <a:pt x="2934" y="642"/>
                      </a:cubicBezTo>
                      <a:cubicBezTo>
                        <a:pt x="3431" y="642"/>
                        <a:pt x="4043" y="635"/>
                        <a:pt x="4678" y="635"/>
                      </a:cubicBezTo>
                      <a:cubicBezTo>
                        <a:pt x="5644" y="635"/>
                        <a:pt x="6665" y="652"/>
                        <a:pt x="7424" y="740"/>
                      </a:cubicBezTo>
                      <a:cubicBezTo>
                        <a:pt x="8087" y="817"/>
                        <a:pt x="9494" y="855"/>
                        <a:pt x="10900" y="855"/>
                      </a:cubicBezTo>
                      <a:cubicBezTo>
                        <a:pt x="12306" y="855"/>
                        <a:pt x="13712" y="817"/>
                        <a:pt x="14375" y="740"/>
                      </a:cubicBezTo>
                      <a:cubicBezTo>
                        <a:pt x="14670" y="707"/>
                        <a:pt x="15263" y="694"/>
                        <a:pt x="16009" y="694"/>
                      </a:cubicBezTo>
                      <a:cubicBezTo>
                        <a:pt x="17907" y="694"/>
                        <a:pt x="20792" y="777"/>
                        <a:pt x="22260" y="826"/>
                      </a:cubicBezTo>
                      <a:lnTo>
                        <a:pt x="22260" y="3"/>
                      </a:lnTo>
                      <a:cubicBezTo>
                        <a:pt x="22115" y="2"/>
                        <a:pt x="21960" y="1"/>
                        <a:pt x="21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1"/>
                <p:cNvSpPr/>
                <p:nvPr/>
              </p:nvSpPr>
              <p:spPr>
                <a:xfrm>
                  <a:off x="6217001" y="1696497"/>
                  <a:ext cx="1574578" cy="58125"/>
                </a:xfrm>
                <a:custGeom>
                  <a:rect b="b" l="l" r="r" t="t"/>
                  <a:pathLst>
                    <a:path extrusionOk="0" h="870" w="23568">
                      <a:moveTo>
                        <a:pt x="5268" y="0"/>
                      </a:moveTo>
                      <a:cubicBezTo>
                        <a:pt x="3858" y="0"/>
                        <a:pt x="1" y="538"/>
                        <a:pt x="1" y="538"/>
                      </a:cubicBezTo>
                      <a:cubicBezTo>
                        <a:pt x="206" y="585"/>
                        <a:pt x="772" y="599"/>
                        <a:pt x="1426" y="599"/>
                      </a:cubicBezTo>
                      <a:cubicBezTo>
                        <a:pt x="2472" y="599"/>
                        <a:pt x="3741" y="562"/>
                        <a:pt x="4115" y="562"/>
                      </a:cubicBezTo>
                      <a:cubicBezTo>
                        <a:pt x="4214" y="561"/>
                        <a:pt x="4383" y="560"/>
                        <a:pt x="4600" y="560"/>
                      </a:cubicBezTo>
                      <a:cubicBezTo>
                        <a:pt x="5711" y="560"/>
                        <a:pt x="8082" y="578"/>
                        <a:pt x="8806" y="660"/>
                      </a:cubicBezTo>
                      <a:cubicBezTo>
                        <a:pt x="9678" y="759"/>
                        <a:pt x="12822" y="667"/>
                        <a:pt x="13614" y="765"/>
                      </a:cubicBezTo>
                      <a:cubicBezTo>
                        <a:pt x="14406" y="869"/>
                        <a:pt x="19472" y="869"/>
                        <a:pt x="20148" y="869"/>
                      </a:cubicBezTo>
                      <a:cubicBezTo>
                        <a:pt x="20823" y="869"/>
                        <a:pt x="23568" y="458"/>
                        <a:pt x="23568" y="458"/>
                      </a:cubicBezTo>
                      <a:lnTo>
                        <a:pt x="23568" y="458"/>
                      </a:lnTo>
                      <a:cubicBezTo>
                        <a:pt x="23567" y="458"/>
                        <a:pt x="20135" y="507"/>
                        <a:pt x="19269" y="538"/>
                      </a:cubicBezTo>
                      <a:cubicBezTo>
                        <a:pt x="19241" y="538"/>
                        <a:pt x="19206" y="539"/>
                        <a:pt x="19168" y="539"/>
                      </a:cubicBezTo>
                      <a:cubicBezTo>
                        <a:pt x="18117" y="539"/>
                        <a:pt x="13542" y="250"/>
                        <a:pt x="11690" y="250"/>
                      </a:cubicBezTo>
                      <a:cubicBezTo>
                        <a:pt x="11557" y="250"/>
                        <a:pt x="11439" y="252"/>
                        <a:pt x="11336" y="255"/>
                      </a:cubicBezTo>
                      <a:cubicBezTo>
                        <a:pt x="11169" y="260"/>
                        <a:pt x="10984" y="263"/>
                        <a:pt x="10787" y="263"/>
                      </a:cubicBezTo>
                      <a:cubicBezTo>
                        <a:pt x="9116" y="263"/>
                        <a:pt x="6517" y="92"/>
                        <a:pt x="5540" y="10"/>
                      </a:cubicBezTo>
                      <a:cubicBezTo>
                        <a:pt x="5464" y="3"/>
                        <a:pt x="5373" y="0"/>
                        <a:pt x="5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1"/>
                <p:cNvSpPr/>
                <p:nvPr/>
              </p:nvSpPr>
              <p:spPr>
                <a:xfrm>
                  <a:off x="7851050" y="1983313"/>
                  <a:ext cx="579710" cy="38349"/>
                </a:xfrm>
                <a:custGeom>
                  <a:rect b="b" l="l" r="r" t="t"/>
                  <a:pathLst>
                    <a:path extrusionOk="0" h="574" w="8677">
                      <a:moveTo>
                        <a:pt x="6192" y="0"/>
                      </a:moveTo>
                      <a:cubicBezTo>
                        <a:pt x="5378" y="0"/>
                        <a:pt x="4414" y="67"/>
                        <a:pt x="3915" y="67"/>
                      </a:cubicBezTo>
                      <a:cubicBezTo>
                        <a:pt x="3813" y="67"/>
                        <a:pt x="3730" y="65"/>
                        <a:pt x="3672" y="58"/>
                      </a:cubicBezTo>
                      <a:cubicBezTo>
                        <a:pt x="3596" y="50"/>
                        <a:pt x="3451" y="47"/>
                        <a:pt x="3260" y="47"/>
                      </a:cubicBezTo>
                      <a:cubicBezTo>
                        <a:pt x="2257" y="47"/>
                        <a:pt x="0" y="138"/>
                        <a:pt x="0" y="138"/>
                      </a:cubicBezTo>
                      <a:cubicBezTo>
                        <a:pt x="0" y="138"/>
                        <a:pt x="2671" y="402"/>
                        <a:pt x="3354" y="402"/>
                      </a:cubicBezTo>
                      <a:cubicBezTo>
                        <a:pt x="3436" y="402"/>
                        <a:pt x="3490" y="398"/>
                        <a:pt x="3506" y="389"/>
                      </a:cubicBezTo>
                      <a:cubicBezTo>
                        <a:pt x="3556" y="365"/>
                        <a:pt x="3768" y="357"/>
                        <a:pt x="4052" y="357"/>
                      </a:cubicBezTo>
                      <a:cubicBezTo>
                        <a:pt x="4643" y="357"/>
                        <a:pt x="5548" y="393"/>
                        <a:pt x="5962" y="402"/>
                      </a:cubicBezTo>
                      <a:cubicBezTo>
                        <a:pt x="6417" y="414"/>
                        <a:pt x="7700" y="524"/>
                        <a:pt x="8677" y="574"/>
                      </a:cubicBezTo>
                      <a:lnTo>
                        <a:pt x="8677" y="193"/>
                      </a:lnTo>
                      <a:cubicBezTo>
                        <a:pt x="8093" y="162"/>
                        <a:pt x="7516" y="113"/>
                        <a:pt x="7172" y="58"/>
                      </a:cubicBezTo>
                      <a:cubicBezTo>
                        <a:pt x="6920" y="15"/>
                        <a:pt x="6573" y="0"/>
                        <a:pt x="6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1"/>
                <p:cNvSpPr/>
                <p:nvPr/>
              </p:nvSpPr>
              <p:spPr>
                <a:xfrm>
                  <a:off x="5866648" y="1797180"/>
                  <a:ext cx="184730" cy="31401"/>
                </a:xfrm>
                <a:custGeom>
                  <a:rect b="b" l="l" r="r" t="t"/>
                  <a:pathLst>
                    <a:path extrusionOk="0" h="470" w="2765">
                      <a:moveTo>
                        <a:pt x="1" y="1"/>
                      </a:moveTo>
                      <a:lnTo>
                        <a:pt x="1" y="394"/>
                      </a:lnTo>
                      <a:cubicBezTo>
                        <a:pt x="597" y="432"/>
                        <a:pt x="1197" y="470"/>
                        <a:pt x="1592" y="470"/>
                      </a:cubicBezTo>
                      <a:cubicBezTo>
                        <a:pt x="1645" y="470"/>
                        <a:pt x="1694" y="469"/>
                        <a:pt x="1739" y="467"/>
                      </a:cubicBezTo>
                      <a:cubicBezTo>
                        <a:pt x="2562" y="437"/>
                        <a:pt x="2764" y="142"/>
                        <a:pt x="2764" y="142"/>
                      </a:cubicBezTo>
                      <a:cubicBezTo>
                        <a:pt x="2764" y="142"/>
                        <a:pt x="1100" y="9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51"/>
              <p:cNvGrpSpPr/>
              <p:nvPr/>
            </p:nvGrpSpPr>
            <p:grpSpPr>
              <a:xfrm>
                <a:off x="6441818" y="1631023"/>
                <a:ext cx="1254231" cy="241318"/>
                <a:chOff x="6441818" y="1631023"/>
                <a:chExt cx="1254231" cy="241318"/>
              </a:xfrm>
            </p:grpSpPr>
            <p:sp>
              <p:nvSpPr>
                <p:cNvPr id="3922" name="Google Shape;3922;p51"/>
                <p:cNvSpPr/>
                <p:nvPr/>
              </p:nvSpPr>
              <p:spPr>
                <a:xfrm>
                  <a:off x="6441818" y="1731840"/>
                  <a:ext cx="126872" cy="81041"/>
                </a:xfrm>
                <a:custGeom>
                  <a:rect b="b" l="l" r="r" t="t"/>
                  <a:pathLst>
                    <a:path extrusionOk="0" h="1213" w="1899">
                      <a:moveTo>
                        <a:pt x="1789" y="0"/>
                      </a:moveTo>
                      <a:cubicBezTo>
                        <a:pt x="1706" y="0"/>
                        <a:pt x="1626" y="15"/>
                        <a:pt x="1548" y="45"/>
                      </a:cubicBezTo>
                      <a:cubicBezTo>
                        <a:pt x="1438" y="88"/>
                        <a:pt x="1333" y="156"/>
                        <a:pt x="1253" y="248"/>
                      </a:cubicBezTo>
                      <a:cubicBezTo>
                        <a:pt x="1210" y="291"/>
                        <a:pt x="1174" y="346"/>
                        <a:pt x="1149" y="408"/>
                      </a:cubicBezTo>
                      <a:cubicBezTo>
                        <a:pt x="1125" y="463"/>
                        <a:pt x="1106" y="524"/>
                        <a:pt x="1100" y="592"/>
                      </a:cubicBezTo>
                      <a:cubicBezTo>
                        <a:pt x="1095" y="643"/>
                        <a:pt x="1095" y="695"/>
                        <a:pt x="1101" y="747"/>
                      </a:cubicBezTo>
                      <a:lnTo>
                        <a:pt x="1101" y="747"/>
                      </a:lnTo>
                      <a:cubicBezTo>
                        <a:pt x="1053" y="720"/>
                        <a:pt x="1003" y="697"/>
                        <a:pt x="953" y="678"/>
                      </a:cubicBezTo>
                      <a:cubicBezTo>
                        <a:pt x="871" y="645"/>
                        <a:pt x="786" y="629"/>
                        <a:pt x="701" y="629"/>
                      </a:cubicBezTo>
                      <a:cubicBezTo>
                        <a:pt x="658" y="629"/>
                        <a:pt x="615" y="633"/>
                        <a:pt x="572" y="641"/>
                      </a:cubicBezTo>
                      <a:cubicBezTo>
                        <a:pt x="449" y="666"/>
                        <a:pt x="332" y="721"/>
                        <a:pt x="234" y="801"/>
                      </a:cubicBezTo>
                      <a:cubicBezTo>
                        <a:pt x="136" y="874"/>
                        <a:pt x="62" y="973"/>
                        <a:pt x="1" y="1083"/>
                      </a:cubicBezTo>
                      <a:cubicBezTo>
                        <a:pt x="81" y="991"/>
                        <a:pt x="179" y="917"/>
                        <a:pt x="283" y="862"/>
                      </a:cubicBezTo>
                      <a:cubicBezTo>
                        <a:pt x="375" y="807"/>
                        <a:pt x="480" y="770"/>
                        <a:pt x="590" y="758"/>
                      </a:cubicBezTo>
                      <a:cubicBezTo>
                        <a:pt x="612" y="755"/>
                        <a:pt x="633" y="754"/>
                        <a:pt x="655" y="754"/>
                      </a:cubicBezTo>
                      <a:cubicBezTo>
                        <a:pt x="739" y="754"/>
                        <a:pt x="824" y="773"/>
                        <a:pt x="897" y="807"/>
                      </a:cubicBezTo>
                      <a:cubicBezTo>
                        <a:pt x="996" y="850"/>
                        <a:pt x="1088" y="911"/>
                        <a:pt x="1174" y="985"/>
                      </a:cubicBezTo>
                      <a:lnTo>
                        <a:pt x="1425" y="1212"/>
                      </a:lnTo>
                      <a:lnTo>
                        <a:pt x="1296" y="899"/>
                      </a:lnTo>
                      <a:cubicBezTo>
                        <a:pt x="1253" y="807"/>
                        <a:pt x="1241" y="702"/>
                        <a:pt x="1241" y="604"/>
                      </a:cubicBezTo>
                      <a:cubicBezTo>
                        <a:pt x="1247" y="549"/>
                        <a:pt x="1253" y="500"/>
                        <a:pt x="1272" y="457"/>
                      </a:cubicBezTo>
                      <a:cubicBezTo>
                        <a:pt x="1290" y="408"/>
                        <a:pt x="1315" y="365"/>
                        <a:pt x="1346" y="322"/>
                      </a:cubicBezTo>
                      <a:cubicBezTo>
                        <a:pt x="1475" y="150"/>
                        <a:pt x="1677" y="33"/>
                        <a:pt x="1898" y="9"/>
                      </a:cubicBezTo>
                      <a:cubicBezTo>
                        <a:pt x="1861" y="3"/>
                        <a:pt x="1825" y="0"/>
                        <a:pt x="1789"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1"/>
                <p:cNvSpPr/>
                <p:nvPr/>
              </p:nvSpPr>
              <p:spPr>
                <a:xfrm>
                  <a:off x="7504371" y="1785689"/>
                  <a:ext cx="57056" cy="45631"/>
                </a:xfrm>
                <a:custGeom>
                  <a:rect b="b" l="l" r="r" t="t"/>
                  <a:pathLst>
                    <a:path extrusionOk="0" h="683" w="854">
                      <a:moveTo>
                        <a:pt x="0" y="1"/>
                      </a:moveTo>
                      <a:lnTo>
                        <a:pt x="0" y="1"/>
                      </a:lnTo>
                      <a:cubicBezTo>
                        <a:pt x="56" y="25"/>
                        <a:pt x="105" y="50"/>
                        <a:pt x="154" y="87"/>
                      </a:cubicBezTo>
                      <a:cubicBezTo>
                        <a:pt x="197" y="118"/>
                        <a:pt x="234" y="161"/>
                        <a:pt x="258" y="210"/>
                      </a:cubicBezTo>
                      <a:cubicBezTo>
                        <a:pt x="283" y="259"/>
                        <a:pt x="295" y="314"/>
                        <a:pt x="295" y="363"/>
                      </a:cubicBezTo>
                      <a:cubicBezTo>
                        <a:pt x="289" y="418"/>
                        <a:pt x="283" y="474"/>
                        <a:pt x="265" y="523"/>
                      </a:cubicBezTo>
                      <a:lnTo>
                        <a:pt x="203" y="682"/>
                      </a:lnTo>
                      <a:lnTo>
                        <a:pt x="326" y="566"/>
                      </a:lnTo>
                      <a:cubicBezTo>
                        <a:pt x="363" y="529"/>
                        <a:pt x="406" y="504"/>
                        <a:pt x="455" y="486"/>
                      </a:cubicBezTo>
                      <a:cubicBezTo>
                        <a:pt x="482" y="476"/>
                        <a:pt x="509" y="471"/>
                        <a:pt x="536" y="471"/>
                      </a:cubicBezTo>
                      <a:cubicBezTo>
                        <a:pt x="558" y="471"/>
                        <a:pt x="580" y="474"/>
                        <a:pt x="602" y="480"/>
                      </a:cubicBezTo>
                      <a:cubicBezTo>
                        <a:pt x="707" y="511"/>
                        <a:pt x="799" y="584"/>
                        <a:pt x="854" y="676"/>
                      </a:cubicBezTo>
                      <a:cubicBezTo>
                        <a:pt x="836" y="621"/>
                        <a:pt x="811" y="566"/>
                        <a:pt x="768" y="523"/>
                      </a:cubicBezTo>
                      <a:cubicBezTo>
                        <a:pt x="725" y="480"/>
                        <a:pt x="676" y="443"/>
                        <a:pt x="621" y="425"/>
                      </a:cubicBezTo>
                      <a:cubicBezTo>
                        <a:pt x="588" y="411"/>
                        <a:pt x="553" y="405"/>
                        <a:pt x="519" y="405"/>
                      </a:cubicBezTo>
                      <a:cubicBezTo>
                        <a:pt x="489" y="405"/>
                        <a:pt x="459" y="410"/>
                        <a:pt x="430" y="418"/>
                      </a:cubicBezTo>
                      <a:cubicBezTo>
                        <a:pt x="407" y="426"/>
                        <a:pt x="385" y="436"/>
                        <a:pt x="362" y="448"/>
                      </a:cubicBezTo>
                      <a:lnTo>
                        <a:pt x="362" y="448"/>
                      </a:lnTo>
                      <a:cubicBezTo>
                        <a:pt x="367" y="420"/>
                        <a:pt x="369" y="392"/>
                        <a:pt x="369" y="363"/>
                      </a:cubicBezTo>
                      <a:cubicBezTo>
                        <a:pt x="363" y="302"/>
                        <a:pt x="344" y="234"/>
                        <a:pt x="314" y="179"/>
                      </a:cubicBezTo>
                      <a:cubicBezTo>
                        <a:pt x="277" y="130"/>
                        <a:pt x="228" y="87"/>
                        <a:pt x="172" y="56"/>
                      </a:cubicBezTo>
                      <a:cubicBezTo>
                        <a:pt x="117" y="25"/>
                        <a:pt x="62" y="7"/>
                        <a:pt x="0"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1"/>
                <p:cNvSpPr/>
                <p:nvPr/>
              </p:nvSpPr>
              <p:spPr>
                <a:xfrm>
                  <a:off x="7624563" y="1849292"/>
                  <a:ext cx="43560" cy="23049"/>
                </a:xfrm>
                <a:custGeom>
                  <a:rect b="b" l="l" r="r" t="t"/>
                  <a:pathLst>
                    <a:path extrusionOk="0" h="345" w="652">
                      <a:moveTo>
                        <a:pt x="111" y="1"/>
                      </a:moveTo>
                      <a:cubicBezTo>
                        <a:pt x="74" y="1"/>
                        <a:pt x="37" y="1"/>
                        <a:pt x="1" y="13"/>
                      </a:cubicBezTo>
                      <a:cubicBezTo>
                        <a:pt x="10" y="12"/>
                        <a:pt x="19" y="12"/>
                        <a:pt x="28" y="12"/>
                      </a:cubicBezTo>
                      <a:cubicBezTo>
                        <a:pt x="91" y="12"/>
                        <a:pt x="150" y="31"/>
                        <a:pt x="203" y="68"/>
                      </a:cubicBezTo>
                      <a:cubicBezTo>
                        <a:pt x="252" y="117"/>
                        <a:pt x="277" y="179"/>
                        <a:pt x="283" y="246"/>
                      </a:cubicBezTo>
                      <a:lnTo>
                        <a:pt x="289" y="344"/>
                      </a:lnTo>
                      <a:lnTo>
                        <a:pt x="326" y="252"/>
                      </a:lnTo>
                      <a:cubicBezTo>
                        <a:pt x="338" y="222"/>
                        <a:pt x="357" y="197"/>
                        <a:pt x="381" y="173"/>
                      </a:cubicBezTo>
                      <a:cubicBezTo>
                        <a:pt x="400" y="154"/>
                        <a:pt x="430" y="142"/>
                        <a:pt x="461" y="136"/>
                      </a:cubicBezTo>
                      <a:cubicBezTo>
                        <a:pt x="475" y="133"/>
                        <a:pt x="489" y="132"/>
                        <a:pt x="502" y="132"/>
                      </a:cubicBezTo>
                      <a:cubicBezTo>
                        <a:pt x="556" y="132"/>
                        <a:pt x="608" y="151"/>
                        <a:pt x="652" y="185"/>
                      </a:cubicBezTo>
                      <a:cubicBezTo>
                        <a:pt x="627" y="154"/>
                        <a:pt x="602" y="136"/>
                        <a:pt x="566" y="117"/>
                      </a:cubicBezTo>
                      <a:cubicBezTo>
                        <a:pt x="529" y="105"/>
                        <a:pt x="492" y="99"/>
                        <a:pt x="455" y="99"/>
                      </a:cubicBezTo>
                      <a:cubicBezTo>
                        <a:pt x="418" y="99"/>
                        <a:pt x="381" y="117"/>
                        <a:pt x="351" y="142"/>
                      </a:cubicBezTo>
                      <a:cubicBezTo>
                        <a:pt x="338" y="152"/>
                        <a:pt x="326" y="163"/>
                        <a:pt x="316" y="176"/>
                      </a:cubicBezTo>
                      <a:lnTo>
                        <a:pt x="316" y="176"/>
                      </a:lnTo>
                      <a:cubicBezTo>
                        <a:pt x="312" y="160"/>
                        <a:pt x="307" y="145"/>
                        <a:pt x="302" y="130"/>
                      </a:cubicBezTo>
                      <a:cubicBezTo>
                        <a:pt x="283" y="93"/>
                        <a:pt x="252" y="62"/>
                        <a:pt x="222" y="37"/>
                      </a:cubicBezTo>
                      <a:cubicBezTo>
                        <a:pt x="191" y="19"/>
                        <a:pt x="148" y="7"/>
                        <a:pt x="111"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1"/>
                <p:cNvSpPr/>
                <p:nvPr/>
              </p:nvSpPr>
              <p:spPr>
                <a:xfrm>
                  <a:off x="6765916" y="1640043"/>
                  <a:ext cx="37013" cy="24720"/>
                </a:xfrm>
                <a:custGeom>
                  <a:rect b="b" l="l" r="r" t="t"/>
                  <a:pathLst>
                    <a:path extrusionOk="0" h="370" w="554">
                      <a:moveTo>
                        <a:pt x="18" y="0"/>
                      </a:moveTo>
                      <a:cubicBezTo>
                        <a:pt x="12" y="0"/>
                        <a:pt x="7" y="1"/>
                        <a:pt x="1" y="1"/>
                      </a:cubicBezTo>
                      <a:cubicBezTo>
                        <a:pt x="62" y="13"/>
                        <a:pt x="124" y="44"/>
                        <a:pt x="167" y="99"/>
                      </a:cubicBezTo>
                      <a:cubicBezTo>
                        <a:pt x="203" y="148"/>
                        <a:pt x="216" y="216"/>
                        <a:pt x="197" y="277"/>
                      </a:cubicBezTo>
                      <a:lnTo>
                        <a:pt x="185" y="369"/>
                      </a:lnTo>
                      <a:lnTo>
                        <a:pt x="240" y="296"/>
                      </a:lnTo>
                      <a:cubicBezTo>
                        <a:pt x="259" y="271"/>
                        <a:pt x="277" y="253"/>
                        <a:pt x="308" y="234"/>
                      </a:cubicBezTo>
                      <a:cubicBezTo>
                        <a:pt x="326" y="225"/>
                        <a:pt x="347" y="220"/>
                        <a:pt x="367" y="220"/>
                      </a:cubicBezTo>
                      <a:cubicBezTo>
                        <a:pt x="374" y="220"/>
                        <a:pt x="381" y="220"/>
                        <a:pt x="388" y="222"/>
                      </a:cubicBezTo>
                      <a:cubicBezTo>
                        <a:pt x="455" y="228"/>
                        <a:pt x="510" y="259"/>
                        <a:pt x="553" y="308"/>
                      </a:cubicBezTo>
                      <a:cubicBezTo>
                        <a:pt x="523" y="247"/>
                        <a:pt x="461" y="198"/>
                        <a:pt x="394" y="185"/>
                      </a:cubicBezTo>
                      <a:cubicBezTo>
                        <a:pt x="384" y="184"/>
                        <a:pt x="374" y="183"/>
                        <a:pt x="364" y="183"/>
                      </a:cubicBezTo>
                      <a:cubicBezTo>
                        <a:pt x="338" y="183"/>
                        <a:pt x="312" y="189"/>
                        <a:pt x="289" y="198"/>
                      </a:cubicBezTo>
                      <a:cubicBezTo>
                        <a:pt x="273" y="206"/>
                        <a:pt x="258" y="215"/>
                        <a:pt x="245" y="225"/>
                      </a:cubicBezTo>
                      <a:lnTo>
                        <a:pt x="245" y="225"/>
                      </a:lnTo>
                      <a:cubicBezTo>
                        <a:pt x="244" y="209"/>
                        <a:pt x="243" y="193"/>
                        <a:pt x="240" y="179"/>
                      </a:cubicBezTo>
                      <a:cubicBezTo>
                        <a:pt x="234" y="136"/>
                        <a:pt x="222" y="105"/>
                        <a:pt x="191" y="75"/>
                      </a:cubicBezTo>
                      <a:cubicBezTo>
                        <a:pt x="146" y="30"/>
                        <a:pt x="81" y="0"/>
                        <a:pt x="18" y="0"/>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1"/>
                <p:cNvSpPr/>
                <p:nvPr/>
              </p:nvSpPr>
              <p:spPr>
                <a:xfrm>
                  <a:off x="6676122" y="1631023"/>
                  <a:ext cx="57857" cy="26791"/>
                </a:xfrm>
                <a:custGeom>
                  <a:rect b="b" l="l" r="r" t="t"/>
                  <a:pathLst>
                    <a:path extrusionOk="0" h="401" w="866">
                      <a:moveTo>
                        <a:pt x="737" y="1"/>
                      </a:moveTo>
                      <a:cubicBezTo>
                        <a:pt x="688" y="1"/>
                        <a:pt x="639" y="7"/>
                        <a:pt x="589" y="26"/>
                      </a:cubicBezTo>
                      <a:cubicBezTo>
                        <a:pt x="546" y="44"/>
                        <a:pt x="504" y="75"/>
                        <a:pt x="479" y="124"/>
                      </a:cubicBezTo>
                      <a:cubicBezTo>
                        <a:pt x="469" y="141"/>
                        <a:pt x="460" y="160"/>
                        <a:pt x="453" y="180"/>
                      </a:cubicBezTo>
                      <a:lnTo>
                        <a:pt x="453" y="180"/>
                      </a:lnTo>
                      <a:cubicBezTo>
                        <a:pt x="440" y="162"/>
                        <a:pt x="427" y="146"/>
                        <a:pt x="411" y="130"/>
                      </a:cubicBezTo>
                      <a:cubicBezTo>
                        <a:pt x="375" y="87"/>
                        <a:pt x="332" y="62"/>
                        <a:pt x="276" y="50"/>
                      </a:cubicBezTo>
                      <a:cubicBezTo>
                        <a:pt x="252" y="44"/>
                        <a:pt x="227" y="41"/>
                        <a:pt x="203" y="41"/>
                      </a:cubicBezTo>
                      <a:cubicBezTo>
                        <a:pt x="178" y="41"/>
                        <a:pt x="154" y="44"/>
                        <a:pt x="129" y="50"/>
                      </a:cubicBezTo>
                      <a:cubicBezTo>
                        <a:pt x="80" y="62"/>
                        <a:pt x="37" y="81"/>
                        <a:pt x="0" y="111"/>
                      </a:cubicBezTo>
                      <a:cubicBezTo>
                        <a:pt x="43" y="93"/>
                        <a:pt x="86" y="81"/>
                        <a:pt x="135" y="81"/>
                      </a:cubicBezTo>
                      <a:cubicBezTo>
                        <a:pt x="147" y="79"/>
                        <a:pt x="158" y="78"/>
                        <a:pt x="170" y="78"/>
                      </a:cubicBezTo>
                      <a:cubicBezTo>
                        <a:pt x="201" y="78"/>
                        <a:pt x="233" y="84"/>
                        <a:pt x="264" y="93"/>
                      </a:cubicBezTo>
                      <a:cubicBezTo>
                        <a:pt x="307" y="111"/>
                        <a:pt x="338" y="136"/>
                        <a:pt x="368" y="167"/>
                      </a:cubicBezTo>
                      <a:cubicBezTo>
                        <a:pt x="399" y="197"/>
                        <a:pt x="418" y="234"/>
                        <a:pt x="436" y="277"/>
                      </a:cubicBezTo>
                      <a:lnTo>
                        <a:pt x="491" y="400"/>
                      </a:lnTo>
                      <a:lnTo>
                        <a:pt x="497" y="265"/>
                      </a:lnTo>
                      <a:cubicBezTo>
                        <a:pt x="497" y="228"/>
                        <a:pt x="510" y="185"/>
                        <a:pt x="528" y="148"/>
                      </a:cubicBezTo>
                      <a:cubicBezTo>
                        <a:pt x="546" y="111"/>
                        <a:pt x="577" y="87"/>
                        <a:pt x="614" y="68"/>
                      </a:cubicBezTo>
                      <a:cubicBezTo>
                        <a:pt x="663" y="42"/>
                        <a:pt x="715" y="30"/>
                        <a:pt x="767" y="30"/>
                      </a:cubicBezTo>
                      <a:cubicBezTo>
                        <a:pt x="800" y="30"/>
                        <a:pt x="833" y="34"/>
                        <a:pt x="866" y="44"/>
                      </a:cubicBezTo>
                      <a:cubicBezTo>
                        <a:pt x="829" y="19"/>
                        <a:pt x="780" y="7"/>
                        <a:pt x="737"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1"/>
                <p:cNvSpPr/>
                <p:nvPr/>
              </p:nvSpPr>
              <p:spPr>
                <a:xfrm>
                  <a:off x="7584810" y="1695428"/>
                  <a:ext cx="111239" cy="55051"/>
                </a:xfrm>
                <a:custGeom>
                  <a:rect b="b" l="l" r="r" t="t"/>
                  <a:pathLst>
                    <a:path extrusionOk="0" h="824" w="1665">
                      <a:moveTo>
                        <a:pt x="1400" y="1"/>
                      </a:moveTo>
                      <a:cubicBezTo>
                        <a:pt x="1308" y="7"/>
                        <a:pt x="1216" y="32"/>
                        <a:pt x="1130" y="75"/>
                      </a:cubicBezTo>
                      <a:cubicBezTo>
                        <a:pt x="1044" y="118"/>
                        <a:pt x="970" y="197"/>
                        <a:pt x="927" y="290"/>
                      </a:cubicBezTo>
                      <a:cubicBezTo>
                        <a:pt x="912" y="325"/>
                        <a:pt x="900" y="363"/>
                        <a:pt x="891" y="401"/>
                      </a:cubicBezTo>
                      <a:lnTo>
                        <a:pt x="891" y="401"/>
                      </a:lnTo>
                      <a:cubicBezTo>
                        <a:pt x="863" y="368"/>
                        <a:pt x="833" y="337"/>
                        <a:pt x="798" y="308"/>
                      </a:cubicBezTo>
                      <a:cubicBezTo>
                        <a:pt x="725" y="247"/>
                        <a:pt x="626" y="204"/>
                        <a:pt x="528" y="185"/>
                      </a:cubicBezTo>
                      <a:cubicBezTo>
                        <a:pt x="504" y="182"/>
                        <a:pt x="479" y="181"/>
                        <a:pt x="454" y="181"/>
                      </a:cubicBezTo>
                      <a:cubicBezTo>
                        <a:pt x="381" y="181"/>
                        <a:pt x="309" y="194"/>
                        <a:pt x="239" y="222"/>
                      </a:cubicBezTo>
                      <a:cubicBezTo>
                        <a:pt x="154" y="253"/>
                        <a:pt x="68" y="302"/>
                        <a:pt x="0" y="369"/>
                      </a:cubicBezTo>
                      <a:cubicBezTo>
                        <a:pt x="80" y="326"/>
                        <a:pt x="166" y="296"/>
                        <a:pt x="258" y="283"/>
                      </a:cubicBezTo>
                      <a:cubicBezTo>
                        <a:pt x="301" y="274"/>
                        <a:pt x="344" y="270"/>
                        <a:pt x="387" y="270"/>
                      </a:cubicBezTo>
                      <a:cubicBezTo>
                        <a:pt x="430" y="270"/>
                        <a:pt x="473" y="274"/>
                        <a:pt x="516" y="283"/>
                      </a:cubicBezTo>
                      <a:cubicBezTo>
                        <a:pt x="596" y="302"/>
                        <a:pt x="669" y="345"/>
                        <a:pt x="731" y="400"/>
                      </a:cubicBezTo>
                      <a:cubicBezTo>
                        <a:pt x="792" y="455"/>
                        <a:pt x="841" y="523"/>
                        <a:pt x="884" y="597"/>
                      </a:cubicBezTo>
                      <a:lnTo>
                        <a:pt x="1013" y="824"/>
                      </a:lnTo>
                      <a:lnTo>
                        <a:pt x="995" y="560"/>
                      </a:lnTo>
                      <a:cubicBezTo>
                        <a:pt x="989" y="486"/>
                        <a:pt x="1001" y="406"/>
                        <a:pt x="1032" y="333"/>
                      </a:cubicBezTo>
                      <a:cubicBezTo>
                        <a:pt x="1062" y="259"/>
                        <a:pt x="1111" y="197"/>
                        <a:pt x="1179" y="154"/>
                      </a:cubicBezTo>
                      <a:cubicBezTo>
                        <a:pt x="1282" y="83"/>
                        <a:pt x="1404" y="47"/>
                        <a:pt x="1527" y="47"/>
                      </a:cubicBezTo>
                      <a:cubicBezTo>
                        <a:pt x="1573" y="47"/>
                        <a:pt x="1619" y="52"/>
                        <a:pt x="1664" y="62"/>
                      </a:cubicBezTo>
                      <a:cubicBezTo>
                        <a:pt x="1584" y="19"/>
                        <a:pt x="1492" y="1"/>
                        <a:pt x="1400" y="1"/>
                      </a:cubicBez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51"/>
            <p:cNvGrpSpPr/>
            <p:nvPr/>
          </p:nvGrpSpPr>
          <p:grpSpPr>
            <a:xfrm>
              <a:off x="5866648" y="2245173"/>
              <a:ext cx="2564115" cy="276928"/>
              <a:chOff x="5866648" y="2245173"/>
              <a:chExt cx="2564115" cy="276928"/>
            </a:xfrm>
          </p:grpSpPr>
          <p:sp>
            <p:nvSpPr>
              <p:cNvPr id="3929" name="Google Shape;3929;p51"/>
              <p:cNvSpPr/>
              <p:nvPr/>
            </p:nvSpPr>
            <p:spPr>
              <a:xfrm>
                <a:off x="6073426" y="2424558"/>
                <a:ext cx="796776" cy="31802"/>
              </a:xfrm>
              <a:custGeom>
                <a:rect b="b" l="l" r="r" t="t"/>
                <a:pathLst>
                  <a:path extrusionOk="0" h="476" w="11926">
                    <a:moveTo>
                      <a:pt x="5036" y="1"/>
                    </a:moveTo>
                    <a:cubicBezTo>
                      <a:pt x="2155" y="1"/>
                      <a:pt x="1" y="201"/>
                      <a:pt x="1" y="201"/>
                    </a:cubicBezTo>
                    <a:cubicBezTo>
                      <a:pt x="3084" y="442"/>
                      <a:pt x="8017" y="475"/>
                      <a:pt x="10459" y="475"/>
                    </a:cubicBezTo>
                    <a:cubicBezTo>
                      <a:pt x="11363" y="475"/>
                      <a:pt x="11925" y="471"/>
                      <a:pt x="11925" y="471"/>
                    </a:cubicBezTo>
                    <a:cubicBezTo>
                      <a:pt x="9610" y="106"/>
                      <a:pt x="7131" y="1"/>
                      <a:pt x="5036"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1"/>
              <p:cNvSpPr/>
              <p:nvPr/>
            </p:nvSpPr>
            <p:spPr>
              <a:xfrm>
                <a:off x="7791522" y="2339643"/>
                <a:ext cx="639238" cy="22649"/>
              </a:xfrm>
              <a:custGeom>
                <a:rect b="b" l="l" r="r" t="t"/>
                <a:pathLst>
                  <a:path extrusionOk="0" h="339" w="9568">
                    <a:moveTo>
                      <a:pt x="4062" y="0"/>
                    </a:moveTo>
                    <a:cubicBezTo>
                      <a:pt x="1739" y="0"/>
                      <a:pt x="1" y="145"/>
                      <a:pt x="1" y="145"/>
                    </a:cubicBezTo>
                    <a:cubicBezTo>
                      <a:pt x="2473" y="316"/>
                      <a:pt x="6441" y="339"/>
                      <a:pt x="8398" y="339"/>
                    </a:cubicBezTo>
                    <a:cubicBezTo>
                      <a:pt x="9119" y="339"/>
                      <a:pt x="9568" y="336"/>
                      <a:pt x="9568" y="336"/>
                    </a:cubicBezTo>
                    <a:cubicBezTo>
                      <a:pt x="7717" y="76"/>
                      <a:pt x="5738" y="0"/>
                      <a:pt x="4062"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1"/>
              <p:cNvSpPr/>
              <p:nvPr/>
            </p:nvSpPr>
            <p:spPr>
              <a:xfrm>
                <a:off x="6805334" y="2500054"/>
                <a:ext cx="555926" cy="22047"/>
              </a:xfrm>
              <a:custGeom>
                <a:rect b="b" l="l" r="r" t="t"/>
                <a:pathLst>
                  <a:path extrusionOk="0" h="330" w="8321">
                    <a:moveTo>
                      <a:pt x="1054" y="1"/>
                    </a:moveTo>
                    <a:cubicBezTo>
                      <a:pt x="405" y="1"/>
                      <a:pt x="0" y="4"/>
                      <a:pt x="0" y="4"/>
                    </a:cubicBezTo>
                    <a:cubicBezTo>
                      <a:pt x="1607" y="256"/>
                      <a:pt x="3328" y="329"/>
                      <a:pt x="4785" y="329"/>
                    </a:cubicBezTo>
                    <a:cubicBezTo>
                      <a:pt x="6806" y="329"/>
                      <a:pt x="8320" y="188"/>
                      <a:pt x="8320" y="188"/>
                    </a:cubicBezTo>
                    <a:cubicBezTo>
                      <a:pt x="6182" y="23"/>
                      <a:pt x="2767" y="1"/>
                      <a:pt x="105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1"/>
              <p:cNvSpPr/>
              <p:nvPr/>
            </p:nvSpPr>
            <p:spPr>
              <a:xfrm>
                <a:off x="8175949" y="2260473"/>
                <a:ext cx="254813" cy="16703"/>
              </a:xfrm>
              <a:custGeom>
                <a:rect b="b" l="l" r="r" t="t"/>
                <a:pathLst>
                  <a:path extrusionOk="0" h="250" w="3814">
                    <a:moveTo>
                      <a:pt x="3005" y="0"/>
                    </a:moveTo>
                    <a:cubicBezTo>
                      <a:pt x="2003" y="0"/>
                      <a:pt x="1002" y="44"/>
                      <a:pt x="0" y="127"/>
                    </a:cubicBezTo>
                    <a:cubicBezTo>
                      <a:pt x="1069" y="207"/>
                      <a:pt x="2530" y="237"/>
                      <a:pt x="3814" y="249"/>
                    </a:cubicBezTo>
                    <a:lnTo>
                      <a:pt x="3814" y="10"/>
                    </a:lnTo>
                    <a:cubicBezTo>
                      <a:pt x="3544" y="3"/>
                      <a:pt x="3274" y="0"/>
                      <a:pt x="3005"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1"/>
              <p:cNvSpPr/>
              <p:nvPr/>
            </p:nvSpPr>
            <p:spPr>
              <a:xfrm>
                <a:off x="7672599" y="2245173"/>
                <a:ext cx="341733" cy="13162"/>
              </a:xfrm>
              <a:custGeom>
                <a:rect b="b" l="l" r="r" t="t"/>
                <a:pathLst>
                  <a:path extrusionOk="0" h="197" w="5115">
                    <a:moveTo>
                      <a:pt x="2284" y="1"/>
                    </a:moveTo>
                    <a:cubicBezTo>
                      <a:pt x="986" y="1"/>
                      <a:pt x="0" y="98"/>
                      <a:pt x="0" y="98"/>
                    </a:cubicBezTo>
                    <a:cubicBezTo>
                      <a:pt x="1107" y="180"/>
                      <a:pt x="2771" y="196"/>
                      <a:pt x="3898" y="196"/>
                    </a:cubicBezTo>
                    <a:cubicBezTo>
                      <a:pt x="4615" y="196"/>
                      <a:pt x="5115" y="190"/>
                      <a:pt x="5115" y="190"/>
                    </a:cubicBezTo>
                    <a:cubicBezTo>
                      <a:pt x="4166" y="44"/>
                      <a:pt x="3155" y="1"/>
                      <a:pt x="228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1"/>
              <p:cNvSpPr/>
              <p:nvPr/>
            </p:nvSpPr>
            <p:spPr>
              <a:xfrm>
                <a:off x="6181725" y="2271029"/>
                <a:ext cx="341800" cy="12828"/>
              </a:xfrm>
              <a:custGeom>
                <a:rect b="b" l="l" r="r" t="t"/>
                <a:pathLst>
                  <a:path extrusionOk="0" h="192" w="5116">
                    <a:moveTo>
                      <a:pt x="5115" y="190"/>
                    </a:moveTo>
                    <a:cubicBezTo>
                      <a:pt x="5115" y="190"/>
                      <a:pt x="5115" y="190"/>
                      <a:pt x="5116" y="190"/>
                    </a:cubicBezTo>
                    <a:cubicBezTo>
                      <a:pt x="5116" y="190"/>
                      <a:pt x="5115" y="190"/>
                      <a:pt x="5115" y="190"/>
                    </a:cubicBezTo>
                    <a:close/>
                    <a:moveTo>
                      <a:pt x="2285" y="1"/>
                    </a:moveTo>
                    <a:cubicBezTo>
                      <a:pt x="987" y="1"/>
                      <a:pt x="1" y="98"/>
                      <a:pt x="1" y="98"/>
                    </a:cubicBezTo>
                    <a:cubicBezTo>
                      <a:pt x="1143" y="179"/>
                      <a:pt x="2880" y="192"/>
                      <a:pt x="4006" y="192"/>
                    </a:cubicBezTo>
                    <a:cubicBezTo>
                      <a:pt x="4531" y="192"/>
                      <a:pt x="4924" y="189"/>
                      <a:pt x="5062" y="189"/>
                    </a:cubicBezTo>
                    <a:cubicBezTo>
                      <a:pt x="5092" y="189"/>
                      <a:pt x="5110" y="189"/>
                      <a:pt x="5115" y="190"/>
                    </a:cubicBezTo>
                    <a:lnTo>
                      <a:pt x="5115" y="190"/>
                    </a:lnTo>
                    <a:cubicBezTo>
                      <a:pt x="4166" y="44"/>
                      <a:pt x="3155" y="1"/>
                      <a:pt x="2285"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1"/>
              <p:cNvSpPr/>
              <p:nvPr/>
            </p:nvSpPr>
            <p:spPr>
              <a:xfrm>
                <a:off x="7733664" y="2413668"/>
                <a:ext cx="643380" cy="39084"/>
              </a:xfrm>
              <a:custGeom>
                <a:rect b="b" l="l" r="r" t="t"/>
                <a:pathLst>
                  <a:path extrusionOk="0" h="585" w="9630">
                    <a:moveTo>
                      <a:pt x="5864" y="0"/>
                    </a:moveTo>
                    <a:cubicBezTo>
                      <a:pt x="5813" y="0"/>
                      <a:pt x="5763" y="1"/>
                      <a:pt x="5712" y="1"/>
                    </a:cubicBezTo>
                    <a:cubicBezTo>
                      <a:pt x="3255" y="20"/>
                      <a:pt x="1" y="585"/>
                      <a:pt x="1" y="585"/>
                    </a:cubicBezTo>
                    <a:cubicBezTo>
                      <a:pt x="1192" y="424"/>
                      <a:pt x="2724" y="372"/>
                      <a:pt x="4213" y="372"/>
                    </a:cubicBezTo>
                    <a:cubicBezTo>
                      <a:pt x="6994" y="372"/>
                      <a:pt x="9629" y="554"/>
                      <a:pt x="9629" y="554"/>
                    </a:cubicBezTo>
                    <a:cubicBezTo>
                      <a:pt x="9629" y="554"/>
                      <a:pt x="8228" y="0"/>
                      <a:pt x="5864"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1"/>
              <p:cNvSpPr/>
              <p:nvPr/>
            </p:nvSpPr>
            <p:spPr>
              <a:xfrm>
                <a:off x="5866648" y="2278311"/>
                <a:ext cx="222878" cy="20577"/>
              </a:xfrm>
              <a:custGeom>
                <a:rect b="b" l="l" r="r" t="t"/>
                <a:pathLst>
                  <a:path extrusionOk="0" h="308" w="3336">
                    <a:moveTo>
                      <a:pt x="94" y="1"/>
                    </a:moveTo>
                    <a:cubicBezTo>
                      <a:pt x="63" y="1"/>
                      <a:pt x="32" y="1"/>
                      <a:pt x="1" y="1"/>
                    </a:cubicBezTo>
                    <a:lnTo>
                      <a:pt x="1" y="173"/>
                    </a:lnTo>
                    <a:cubicBezTo>
                      <a:pt x="1733" y="197"/>
                      <a:pt x="3231" y="296"/>
                      <a:pt x="3335" y="308"/>
                    </a:cubicBezTo>
                    <a:cubicBezTo>
                      <a:pt x="2267" y="105"/>
                      <a:pt x="1181" y="1"/>
                      <a:pt x="94"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1"/>
              <p:cNvSpPr/>
              <p:nvPr/>
            </p:nvSpPr>
            <p:spPr>
              <a:xfrm>
                <a:off x="5911811" y="2353806"/>
                <a:ext cx="539958" cy="25922"/>
              </a:xfrm>
              <a:custGeom>
                <a:rect b="b" l="l" r="r" t="t"/>
                <a:pathLst>
                  <a:path extrusionOk="0" h="388" w="8082">
                    <a:moveTo>
                      <a:pt x="4889" y="0"/>
                    </a:moveTo>
                    <a:cubicBezTo>
                      <a:pt x="4856" y="0"/>
                      <a:pt x="4823" y="1"/>
                      <a:pt x="4790" y="1"/>
                    </a:cubicBezTo>
                    <a:cubicBezTo>
                      <a:pt x="3036" y="16"/>
                      <a:pt x="804" y="285"/>
                      <a:pt x="173" y="365"/>
                    </a:cubicBezTo>
                    <a:lnTo>
                      <a:pt x="173" y="365"/>
                    </a:lnTo>
                    <a:cubicBezTo>
                      <a:pt x="1141" y="246"/>
                      <a:pt x="2347" y="206"/>
                      <a:pt x="3523" y="206"/>
                    </a:cubicBezTo>
                    <a:cubicBezTo>
                      <a:pt x="5861" y="206"/>
                      <a:pt x="8081" y="363"/>
                      <a:pt x="8081" y="363"/>
                    </a:cubicBezTo>
                    <a:cubicBezTo>
                      <a:pt x="8081" y="363"/>
                      <a:pt x="6886" y="0"/>
                      <a:pt x="4889" y="0"/>
                    </a:cubicBezTo>
                    <a:close/>
                    <a:moveTo>
                      <a:pt x="173" y="365"/>
                    </a:moveTo>
                    <a:cubicBezTo>
                      <a:pt x="115" y="372"/>
                      <a:pt x="57" y="380"/>
                      <a:pt x="0" y="388"/>
                    </a:cubicBezTo>
                    <a:cubicBezTo>
                      <a:pt x="0" y="388"/>
                      <a:pt x="62" y="379"/>
                      <a:pt x="173" y="365"/>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1"/>
            <p:cNvGrpSpPr/>
            <p:nvPr/>
          </p:nvGrpSpPr>
          <p:grpSpPr>
            <a:xfrm>
              <a:off x="6159809" y="2669180"/>
              <a:ext cx="1924710" cy="280152"/>
              <a:chOff x="6159809" y="2669180"/>
              <a:chExt cx="1924710" cy="280152"/>
            </a:xfrm>
          </p:grpSpPr>
          <p:sp>
            <p:nvSpPr>
              <p:cNvPr id="3939" name="Google Shape;3939;p51"/>
              <p:cNvSpPr/>
              <p:nvPr/>
            </p:nvSpPr>
            <p:spPr>
              <a:xfrm flipH="1">
                <a:off x="8026188" y="2919851"/>
                <a:ext cx="58325" cy="28261"/>
              </a:xfrm>
              <a:custGeom>
                <a:rect b="b" l="l" r="r" t="t"/>
                <a:pathLst>
                  <a:path extrusionOk="0" h="423" w="873">
                    <a:moveTo>
                      <a:pt x="225" y="1"/>
                    </a:moveTo>
                    <a:cubicBezTo>
                      <a:pt x="213" y="1"/>
                      <a:pt x="203" y="4"/>
                      <a:pt x="197" y="15"/>
                    </a:cubicBezTo>
                    <a:cubicBezTo>
                      <a:pt x="185" y="46"/>
                      <a:pt x="246" y="126"/>
                      <a:pt x="258" y="126"/>
                    </a:cubicBezTo>
                    <a:cubicBezTo>
                      <a:pt x="277" y="132"/>
                      <a:pt x="295" y="138"/>
                      <a:pt x="283" y="138"/>
                    </a:cubicBezTo>
                    <a:cubicBezTo>
                      <a:pt x="265" y="142"/>
                      <a:pt x="248" y="145"/>
                      <a:pt x="230" y="145"/>
                    </a:cubicBezTo>
                    <a:cubicBezTo>
                      <a:pt x="217" y="145"/>
                      <a:pt x="204" y="143"/>
                      <a:pt x="191" y="138"/>
                    </a:cubicBezTo>
                    <a:cubicBezTo>
                      <a:pt x="160" y="128"/>
                      <a:pt x="71" y="78"/>
                      <a:pt x="37" y="78"/>
                    </a:cubicBezTo>
                    <a:cubicBezTo>
                      <a:pt x="31" y="78"/>
                      <a:pt x="27" y="79"/>
                      <a:pt x="25" y="83"/>
                    </a:cubicBezTo>
                    <a:cubicBezTo>
                      <a:pt x="1" y="138"/>
                      <a:pt x="80" y="224"/>
                      <a:pt x="80" y="224"/>
                    </a:cubicBezTo>
                    <a:cubicBezTo>
                      <a:pt x="50" y="261"/>
                      <a:pt x="43" y="304"/>
                      <a:pt x="56" y="347"/>
                    </a:cubicBezTo>
                    <a:cubicBezTo>
                      <a:pt x="111" y="322"/>
                      <a:pt x="160" y="292"/>
                      <a:pt x="197" y="249"/>
                    </a:cubicBezTo>
                    <a:cubicBezTo>
                      <a:pt x="203" y="246"/>
                      <a:pt x="210" y="245"/>
                      <a:pt x="217" y="245"/>
                    </a:cubicBezTo>
                    <a:cubicBezTo>
                      <a:pt x="245" y="245"/>
                      <a:pt x="277" y="261"/>
                      <a:pt x="277" y="261"/>
                    </a:cubicBezTo>
                    <a:cubicBezTo>
                      <a:pt x="234" y="267"/>
                      <a:pt x="166" y="341"/>
                      <a:pt x="179" y="359"/>
                    </a:cubicBezTo>
                    <a:cubicBezTo>
                      <a:pt x="216" y="386"/>
                      <a:pt x="263" y="403"/>
                      <a:pt x="311" y="403"/>
                    </a:cubicBezTo>
                    <a:cubicBezTo>
                      <a:pt x="318" y="403"/>
                      <a:pt x="325" y="403"/>
                      <a:pt x="332" y="402"/>
                    </a:cubicBezTo>
                    <a:cubicBezTo>
                      <a:pt x="369" y="390"/>
                      <a:pt x="400" y="371"/>
                      <a:pt x="430" y="353"/>
                    </a:cubicBezTo>
                    <a:cubicBezTo>
                      <a:pt x="449" y="353"/>
                      <a:pt x="504" y="365"/>
                      <a:pt x="504" y="365"/>
                    </a:cubicBezTo>
                    <a:cubicBezTo>
                      <a:pt x="473" y="371"/>
                      <a:pt x="449" y="384"/>
                      <a:pt x="430" y="402"/>
                    </a:cubicBezTo>
                    <a:cubicBezTo>
                      <a:pt x="425" y="412"/>
                      <a:pt x="441" y="422"/>
                      <a:pt x="460" y="422"/>
                    </a:cubicBezTo>
                    <a:cubicBezTo>
                      <a:pt x="464" y="422"/>
                      <a:pt x="469" y="422"/>
                      <a:pt x="473" y="421"/>
                    </a:cubicBezTo>
                    <a:cubicBezTo>
                      <a:pt x="504" y="408"/>
                      <a:pt x="596" y="378"/>
                      <a:pt x="615" y="378"/>
                    </a:cubicBezTo>
                    <a:cubicBezTo>
                      <a:pt x="658" y="371"/>
                      <a:pt x="707" y="365"/>
                      <a:pt x="750" y="347"/>
                    </a:cubicBezTo>
                    <a:cubicBezTo>
                      <a:pt x="799" y="328"/>
                      <a:pt x="842" y="298"/>
                      <a:pt x="872" y="255"/>
                    </a:cubicBezTo>
                    <a:cubicBezTo>
                      <a:pt x="854" y="212"/>
                      <a:pt x="823" y="169"/>
                      <a:pt x="780" y="138"/>
                    </a:cubicBezTo>
                    <a:cubicBezTo>
                      <a:pt x="701" y="83"/>
                      <a:pt x="615" y="46"/>
                      <a:pt x="516" y="28"/>
                    </a:cubicBezTo>
                    <a:cubicBezTo>
                      <a:pt x="493" y="25"/>
                      <a:pt x="471" y="24"/>
                      <a:pt x="447" y="24"/>
                    </a:cubicBezTo>
                    <a:cubicBezTo>
                      <a:pt x="414" y="24"/>
                      <a:pt x="380" y="27"/>
                      <a:pt x="344" y="34"/>
                    </a:cubicBezTo>
                    <a:cubicBezTo>
                      <a:pt x="320" y="28"/>
                      <a:pt x="295" y="21"/>
                      <a:pt x="271" y="9"/>
                    </a:cubicBezTo>
                    <a:cubicBezTo>
                      <a:pt x="257" y="6"/>
                      <a:pt x="240"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1"/>
              <p:cNvSpPr/>
              <p:nvPr/>
            </p:nvSpPr>
            <p:spPr>
              <a:xfrm>
                <a:off x="8026193" y="2750666"/>
                <a:ext cx="58325" cy="27993"/>
              </a:xfrm>
              <a:custGeom>
                <a:rect b="b" l="l" r="r" t="t"/>
                <a:pathLst>
                  <a:path extrusionOk="0" h="419" w="873">
                    <a:moveTo>
                      <a:pt x="229" y="1"/>
                    </a:moveTo>
                    <a:cubicBezTo>
                      <a:pt x="215" y="1"/>
                      <a:pt x="203" y="6"/>
                      <a:pt x="197" y="18"/>
                    </a:cubicBezTo>
                    <a:cubicBezTo>
                      <a:pt x="178" y="42"/>
                      <a:pt x="240" y="122"/>
                      <a:pt x="258" y="128"/>
                    </a:cubicBezTo>
                    <a:cubicBezTo>
                      <a:pt x="271" y="128"/>
                      <a:pt x="289" y="135"/>
                      <a:pt x="283" y="135"/>
                    </a:cubicBezTo>
                    <a:cubicBezTo>
                      <a:pt x="267" y="141"/>
                      <a:pt x="252" y="144"/>
                      <a:pt x="237" y="144"/>
                    </a:cubicBezTo>
                    <a:cubicBezTo>
                      <a:pt x="221" y="144"/>
                      <a:pt x="206" y="141"/>
                      <a:pt x="191" y="135"/>
                    </a:cubicBezTo>
                    <a:cubicBezTo>
                      <a:pt x="159" y="124"/>
                      <a:pt x="71" y="74"/>
                      <a:pt x="37" y="74"/>
                    </a:cubicBezTo>
                    <a:cubicBezTo>
                      <a:pt x="31" y="74"/>
                      <a:pt x="27" y="76"/>
                      <a:pt x="25" y="79"/>
                    </a:cubicBezTo>
                    <a:cubicBezTo>
                      <a:pt x="0" y="135"/>
                      <a:pt x="74" y="227"/>
                      <a:pt x="74" y="227"/>
                    </a:cubicBezTo>
                    <a:cubicBezTo>
                      <a:pt x="49" y="257"/>
                      <a:pt x="43" y="300"/>
                      <a:pt x="49" y="343"/>
                    </a:cubicBezTo>
                    <a:cubicBezTo>
                      <a:pt x="105" y="325"/>
                      <a:pt x="154" y="288"/>
                      <a:pt x="197" y="251"/>
                    </a:cubicBezTo>
                    <a:cubicBezTo>
                      <a:pt x="205" y="246"/>
                      <a:pt x="215" y="244"/>
                      <a:pt x="225" y="244"/>
                    </a:cubicBezTo>
                    <a:cubicBezTo>
                      <a:pt x="251" y="244"/>
                      <a:pt x="277" y="257"/>
                      <a:pt x="277" y="257"/>
                    </a:cubicBezTo>
                    <a:cubicBezTo>
                      <a:pt x="234" y="263"/>
                      <a:pt x="166" y="343"/>
                      <a:pt x="178" y="356"/>
                    </a:cubicBezTo>
                    <a:cubicBezTo>
                      <a:pt x="214" y="386"/>
                      <a:pt x="259" y="400"/>
                      <a:pt x="305" y="400"/>
                    </a:cubicBezTo>
                    <a:cubicBezTo>
                      <a:pt x="314" y="400"/>
                      <a:pt x="323" y="400"/>
                      <a:pt x="332" y="399"/>
                    </a:cubicBezTo>
                    <a:cubicBezTo>
                      <a:pt x="369" y="386"/>
                      <a:pt x="399" y="374"/>
                      <a:pt x="430" y="349"/>
                    </a:cubicBezTo>
                    <a:cubicBezTo>
                      <a:pt x="449" y="356"/>
                      <a:pt x="504" y="368"/>
                      <a:pt x="504" y="368"/>
                    </a:cubicBezTo>
                    <a:cubicBezTo>
                      <a:pt x="473" y="368"/>
                      <a:pt x="449" y="380"/>
                      <a:pt x="424" y="405"/>
                    </a:cubicBezTo>
                    <a:cubicBezTo>
                      <a:pt x="424" y="410"/>
                      <a:pt x="440" y="419"/>
                      <a:pt x="459" y="419"/>
                    </a:cubicBezTo>
                    <a:cubicBezTo>
                      <a:pt x="464" y="419"/>
                      <a:pt x="468" y="418"/>
                      <a:pt x="473" y="417"/>
                    </a:cubicBezTo>
                    <a:cubicBezTo>
                      <a:pt x="504" y="411"/>
                      <a:pt x="590" y="374"/>
                      <a:pt x="614" y="374"/>
                    </a:cubicBezTo>
                    <a:cubicBezTo>
                      <a:pt x="657" y="374"/>
                      <a:pt x="707" y="362"/>
                      <a:pt x="749" y="343"/>
                    </a:cubicBezTo>
                    <a:cubicBezTo>
                      <a:pt x="792" y="325"/>
                      <a:pt x="835" y="294"/>
                      <a:pt x="872" y="257"/>
                    </a:cubicBezTo>
                    <a:cubicBezTo>
                      <a:pt x="854" y="208"/>
                      <a:pt x="817" y="165"/>
                      <a:pt x="780" y="141"/>
                    </a:cubicBezTo>
                    <a:cubicBezTo>
                      <a:pt x="700" y="85"/>
                      <a:pt x="608" y="49"/>
                      <a:pt x="516" y="30"/>
                    </a:cubicBezTo>
                    <a:cubicBezTo>
                      <a:pt x="489" y="27"/>
                      <a:pt x="459" y="26"/>
                      <a:pt x="430" y="26"/>
                    </a:cubicBezTo>
                    <a:cubicBezTo>
                      <a:pt x="401" y="26"/>
                      <a:pt x="372" y="27"/>
                      <a:pt x="344" y="30"/>
                    </a:cubicBezTo>
                    <a:cubicBezTo>
                      <a:pt x="320" y="24"/>
                      <a:pt x="295" y="18"/>
                      <a:pt x="271" y="12"/>
                    </a:cubicBezTo>
                    <a:cubicBezTo>
                      <a:pt x="258" y="6"/>
                      <a:pt x="2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1"/>
              <p:cNvSpPr/>
              <p:nvPr/>
            </p:nvSpPr>
            <p:spPr>
              <a:xfrm flipH="1">
                <a:off x="7760853" y="2845306"/>
                <a:ext cx="58325" cy="28194"/>
              </a:xfrm>
              <a:custGeom>
                <a:rect b="b" l="l" r="r" t="t"/>
                <a:pathLst>
                  <a:path extrusionOk="0" h="422" w="873">
                    <a:moveTo>
                      <a:pt x="229" y="0"/>
                    </a:moveTo>
                    <a:cubicBezTo>
                      <a:pt x="216" y="0"/>
                      <a:pt x="203" y="5"/>
                      <a:pt x="197" y="20"/>
                    </a:cubicBezTo>
                    <a:cubicBezTo>
                      <a:pt x="179" y="45"/>
                      <a:pt x="240" y="125"/>
                      <a:pt x="259" y="131"/>
                    </a:cubicBezTo>
                    <a:cubicBezTo>
                      <a:pt x="277" y="131"/>
                      <a:pt x="289" y="137"/>
                      <a:pt x="283" y="137"/>
                    </a:cubicBezTo>
                    <a:cubicBezTo>
                      <a:pt x="268" y="140"/>
                      <a:pt x="253" y="142"/>
                      <a:pt x="237" y="142"/>
                    </a:cubicBezTo>
                    <a:cubicBezTo>
                      <a:pt x="222" y="142"/>
                      <a:pt x="206" y="140"/>
                      <a:pt x="191" y="137"/>
                    </a:cubicBezTo>
                    <a:cubicBezTo>
                      <a:pt x="160" y="126"/>
                      <a:pt x="71" y="76"/>
                      <a:pt x="37" y="76"/>
                    </a:cubicBezTo>
                    <a:cubicBezTo>
                      <a:pt x="31" y="76"/>
                      <a:pt x="27" y="78"/>
                      <a:pt x="25" y="82"/>
                    </a:cubicBezTo>
                    <a:cubicBezTo>
                      <a:pt x="1" y="137"/>
                      <a:pt x="81" y="223"/>
                      <a:pt x="81" y="223"/>
                    </a:cubicBezTo>
                    <a:cubicBezTo>
                      <a:pt x="50" y="260"/>
                      <a:pt x="44" y="303"/>
                      <a:pt x="56" y="346"/>
                    </a:cubicBezTo>
                    <a:cubicBezTo>
                      <a:pt x="105" y="321"/>
                      <a:pt x="160" y="290"/>
                      <a:pt x="197" y="247"/>
                    </a:cubicBezTo>
                    <a:cubicBezTo>
                      <a:pt x="203" y="245"/>
                      <a:pt x="210" y="244"/>
                      <a:pt x="217" y="244"/>
                    </a:cubicBezTo>
                    <a:cubicBezTo>
                      <a:pt x="246" y="244"/>
                      <a:pt x="277" y="260"/>
                      <a:pt x="277" y="260"/>
                    </a:cubicBezTo>
                    <a:cubicBezTo>
                      <a:pt x="234" y="266"/>
                      <a:pt x="167" y="340"/>
                      <a:pt x="179" y="358"/>
                    </a:cubicBezTo>
                    <a:cubicBezTo>
                      <a:pt x="215" y="389"/>
                      <a:pt x="259" y="402"/>
                      <a:pt x="305" y="402"/>
                    </a:cubicBezTo>
                    <a:cubicBezTo>
                      <a:pt x="314" y="402"/>
                      <a:pt x="323" y="402"/>
                      <a:pt x="332" y="401"/>
                    </a:cubicBezTo>
                    <a:cubicBezTo>
                      <a:pt x="369" y="389"/>
                      <a:pt x="400" y="370"/>
                      <a:pt x="431" y="352"/>
                    </a:cubicBezTo>
                    <a:cubicBezTo>
                      <a:pt x="449" y="352"/>
                      <a:pt x="504" y="364"/>
                      <a:pt x="504" y="364"/>
                    </a:cubicBezTo>
                    <a:cubicBezTo>
                      <a:pt x="474" y="370"/>
                      <a:pt x="449" y="383"/>
                      <a:pt x="431" y="401"/>
                    </a:cubicBezTo>
                    <a:cubicBezTo>
                      <a:pt x="426" y="415"/>
                      <a:pt x="439" y="422"/>
                      <a:pt x="456" y="422"/>
                    </a:cubicBezTo>
                    <a:cubicBezTo>
                      <a:pt x="461" y="422"/>
                      <a:pt x="467" y="421"/>
                      <a:pt x="474" y="419"/>
                    </a:cubicBezTo>
                    <a:cubicBezTo>
                      <a:pt x="504" y="407"/>
                      <a:pt x="596" y="376"/>
                      <a:pt x="615" y="376"/>
                    </a:cubicBezTo>
                    <a:cubicBezTo>
                      <a:pt x="658" y="370"/>
                      <a:pt x="707" y="364"/>
                      <a:pt x="750" y="346"/>
                    </a:cubicBezTo>
                    <a:cubicBezTo>
                      <a:pt x="799" y="327"/>
                      <a:pt x="842" y="297"/>
                      <a:pt x="873" y="260"/>
                    </a:cubicBezTo>
                    <a:cubicBezTo>
                      <a:pt x="854" y="211"/>
                      <a:pt x="824" y="168"/>
                      <a:pt x="781" y="137"/>
                    </a:cubicBezTo>
                    <a:cubicBezTo>
                      <a:pt x="686" y="61"/>
                      <a:pt x="570" y="22"/>
                      <a:pt x="451" y="22"/>
                    </a:cubicBezTo>
                    <a:cubicBezTo>
                      <a:pt x="415" y="22"/>
                      <a:pt x="380" y="25"/>
                      <a:pt x="345" y="33"/>
                    </a:cubicBezTo>
                    <a:cubicBezTo>
                      <a:pt x="332" y="33"/>
                      <a:pt x="289" y="20"/>
                      <a:pt x="271" y="8"/>
                    </a:cubicBezTo>
                    <a:cubicBezTo>
                      <a:pt x="259" y="5"/>
                      <a:pt x="243" y="0"/>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1"/>
              <p:cNvSpPr/>
              <p:nvPr/>
            </p:nvSpPr>
            <p:spPr>
              <a:xfrm flipH="1">
                <a:off x="6402591" y="2825317"/>
                <a:ext cx="73892" cy="35543"/>
              </a:xfrm>
              <a:custGeom>
                <a:rect b="b" l="l" r="r" t="t"/>
                <a:pathLst>
                  <a:path extrusionOk="0" h="532" w="1106">
                    <a:moveTo>
                      <a:pt x="286" y="1"/>
                    </a:moveTo>
                    <a:cubicBezTo>
                      <a:pt x="270" y="1"/>
                      <a:pt x="254" y="6"/>
                      <a:pt x="246" y="20"/>
                    </a:cubicBezTo>
                    <a:cubicBezTo>
                      <a:pt x="234" y="51"/>
                      <a:pt x="301" y="155"/>
                      <a:pt x="326" y="161"/>
                    </a:cubicBezTo>
                    <a:cubicBezTo>
                      <a:pt x="344" y="168"/>
                      <a:pt x="369" y="168"/>
                      <a:pt x="356" y="174"/>
                    </a:cubicBezTo>
                    <a:cubicBezTo>
                      <a:pt x="338" y="180"/>
                      <a:pt x="318" y="183"/>
                      <a:pt x="298" y="183"/>
                    </a:cubicBezTo>
                    <a:cubicBezTo>
                      <a:pt x="278" y="183"/>
                      <a:pt x="258" y="180"/>
                      <a:pt x="240" y="174"/>
                    </a:cubicBezTo>
                    <a:cubicBezTo>
                      <a:pt x="199" y="159"/>
                      <a:pt x="96" y="97"/>
                      <a:pt x="50" y="97"/>
                    </a:cubicBezTo>
                    <a:cubicBezTo>
                      <a:pt x="41" y="97"/>
                      <a:pt x="34" y="100"/>
                      <a:pt x="31" y="106"/>
                    </a:cubicBezTo>
                    <a:cubicBezTo>
                      <a:pt x="0" y="180"/>
                      <a:pt x="111" y="284"/>
                      <a:pt x="111" y="284"/>
                    </a:cubicBezTo>
                    <a:cubicBezTo>
                      <a:pt x="74" y="327"/>
                      <a:pt x="62" y="383"/>
                      <a:pt x="80" y="438"/>
                    </a:cubicBezTo>
                    <a:cubicBezTo>
                      <a:pt x="148" y="407"/>
                      <a:pt x="209" y="370"/>
                      <a:pt x="264" y="315"/>
                    </a:cubicBezTo>
                    <a:cubicBezTo>
                      <a:pt x="271" y="311"/>
                      <a:pt x="280" y="309"/>
                      <a:pt x="289" y="309"/>
                    </a:cubicBezTo>
                    <a:cubicBezTo>
                      <a:pt x="320" y="309"/>
                      <a:pt x="356" y="327"/>
                      <a:pt x="356" y="327"/>
                    </a:cubicBezTo>
                    <a:cubicBezTo>
                      <a:pt x="307" y="340"/>
                      <a:pt x="221" y="432"/>
                      <a:pt x="234" y="456"/>
                    </a:cubicBezTo>
                    <a:cubicBezTo>
                      <a:pt x="282" y="488"/>
                      <a:pt x="344" y="507"/>
                      <a:pt x="404" y="507"/>
                    </a:cubicBezTo>
                    <a:cubicBezTo>
                      <a:pt x="413" y="507"/>
                      <a:pt x="422" y="506"/>
                      <a:pt x="430" y="505"/>
                    </a:cubicBezTo>
                    <a:cubicBezTo>
                      <a:pt x="473" y="493"/>
                      <a:pt x="516" y="468"/>
                      <a:pt x="559" y="444"/>
                    </a:cubicBezTo>
                    <a:cubicBezTo>
                      <a:pt x="577" y="450"/>
                      <a:pt x="651" y="462"/>
                      <a:pt x="651" y="462"/>
                    </a:cubicBezTo>
                    <a:cubicBezTo>
                      <a:pt x="608" y="468"/>
                      <a:pt x="577" y="487"/>
                      <a:pt x="547" y="511"/>
                    </a:cubicBezTo>
                    <a:cubicBezTo>
                      <a:pt x="542" y="522"/>
                      <a:pt x="565" y="532"/>
                      <a:pt x="591" y="532"/>
                    </a:cubicBezTo>
                    <a:cubicBezTo>
                      <a:pt x="597" y="532"/>
                      <a:pt x="603" y="531"/>
                      <a:pt x="608" y="530"/>
                    </a:cubicBezTo>
                    <a:cubicBezTo>
                      <a:pt x="645" y="518"/>
                      <a:pt x="756" y="475"/>
                      <a:pt x="780" y="475"/>
                    </a:cubicBezTo>
                    <a:cubicBezTo>
                      <a:pt x="842" y="468"/>
                      <a:pt x="897" y="456"/>
                      <a:pt x="952" y="438"/>
                    </a:cubicBezTo>
                    <a:cubicBezTo>
                      <a:pt x="1013" y="413"/>
                      <a:pt x="1063" y="376"/>
                      <a:pt x="1106" y="327"/>
                    </a:cubicBezTo>
                    <a:cubicBezTo>
                      <a:pt x="1081" y="266"/>
                      <a:pt x="1044" y="211"/>
                      <a:pt x="989" y="174"/>
                    </a:cubicBezTo>
                    <a:cubicBezTo>
                      <a:pt x="869" y="78"/>
                      <a:pt x="719" y="27"/>
                      <a:pt x="565" y="27"/>
                    </a:cubicBezTo>
                    <a:cubicBezTo>
                      <a:pt x="522" y="27"/>
                      <a:pt x="479" y="31"/>
                      <a:pt x="436" y="39"/>
                    </a:cubicBezTo>
                    <a:cubicBezTo>
                      <a:pt x="406" y="33"/>
                      <a:pt x="375" y="20"/>
                      <a:pt x="338" y="14"/>
                    </a:cubicBezTo>
                    <a:cubicBezTo>
                      <a:pt x="325" y="8"/>
                      <a:pt x="305" y="1"/>
                      <a:pt x="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1"/>
              <p:cNvSpPr/>
              <p:nvPr/>
            </p:nvSpPr>
            <p:spPr>
              <a:xfrm>
                <a:off x="6251696" y="2913856"/>
                <a:ext cx="73892" cy="35476"/>
              </a:xfrm>
              <a:custGeom>
                <a:rect b="b" l="l" r="r" t="t"/>
                <a:pathLst>
                  <a:path extrusionOk="0" h="531" w="1106">
                    <a:moveTo>
                      <a:pt x="286" y="1"/>
                    </a:moveTo>
                    <a:cubicBezTo>
                      <a:pt x="270" y="1"/>
                      <a:pt x="255" y="6"/>
                      <a:pt x="246" y="23"/>
                    </a:cubicBezTo>
                    <a:cubicBezTo>
                      <a:pt x="234" y="54"/>
                      <a:pt x="308" y="158"/>
                      <a:pt x="326" y="158"/>
                    </a:cubicBezTo>
                    <a:cubicBezTo>
                      <a:pt x="344" y="164"/>
                      <a:pt x="369" y="164"/>
                      <a:pt x="357" y="171"/>
                    </a:cubicBezTo>
                    <a:cubicBezTo>
                      <a:pt x="334" y="178"/>
                      <a:pt x="309" y="183"/>
                      <a:pt x="284" y="183"/>
                    </a:cubicBezTo>
                    <a:cubicBezTo>
                      <a:pt x="269" y="183"/>
                      <a:pt x="254" y="181"/>
                      <a:pt x="240" y="177"/>
                    </a:cubicBezTo>
                    <a:cubicBezTo>
                      <a:pt x="198" y="161"/>
                      <a:pt x="90" y="96"/>
                      <a:pt x="47" y="96"/>
                    </a:cubicBezTo>
                    <a:cubicBezTo>
                      <a:pt x="39" y="96"/>
                      <a:pt x="34" y="98"/>
                      <a:pt x="31" y="103"/>
                    </a:cubicBezTo>
                    <a:cubicBezTo>
                      <a:pt x="1" y="177"/>
                      <a:pt x="111" y="281"/>
                      <a:pt x="111" y="281"/>
                    </a:cubicBezTo>
                    <a:cubicBezTo>
                      <a:pt x="74" y="324"/>
                      <a:pt x="62" y="379"/>
                      <a:pt x="80" y="435"/>
                    </a:cubicBezTo>
                    <a:cubicBezTo>
                      <a:pt x="148" y="410"/>
                      <a:pt x="209" y="367"/>
                      <a:pt x="265" y="318"/>
                    </a:cubicBezTo>
                    <a:cubicBezTo>
                      <a:pt x="273" y="311"/>
                      <a:pt x="285" y="308"/>
                      <a:pt x="296" y="308"/>
                    </a:cubicBezTo>
                    <a:cubicBezTo>
                      <a:pt x="325" y="308"/>
                      <a:pt x="357" y="324"/>
                      <a:pt x="357" y="324"/>
                    </a:cubicBezTo>
                    <a:cubicBezTo>
                      <a:pt x="308" y="336"/>
                      <a:pt x="222" y="435"/>
                      <a:pt x="234" y="453"/>
                    </a:cubicBezTo>
                    <a:cubicBezTo>
                      <a:pt x="278" y="487"/>
                      <a:pt x="333" y="506"/>
                      <a:pt x="388" y="506"/>
                    </a:cubicBezTo>
                    <a:cubicBezTo>
                      <a:pt x="402" y="506"/>
                      <a:pt x="417" y="505"/>
                      <a:pt x="430" y="502"/>
                    </a:cubicBezTo>
                    <a:cubicBezTo>
                      <a:pt x="473" y="490"/>
                      <a:pt x="516" y="471"/>
                      <a:pt x="559" y="447"/>
                    </a:cubicBezTo>
                    <a:cubicBezTo>
                      <a:pt x="578" y="447"/>
                      <a:pt x="651" y="465"/>
                      <a:pt x="651" y="465"/>
                    </a:cubicBezTo>
                    <a:cubicBezTo>
                      <a:pt x="608" y="465"/>
                      <a:pt x="578" y="484"/>
                      <a:pt x="547" y="508"/>
                    </a:cubicBezTo>
                    <a:cubicBezTo>
                      <a:pt x="542" y="518"/>
                      <a:pt x="563" y="531"/>
                      <a:pt x="587" y="531"/>
                    </a:cubicBezTo>
                    <a:cubicBezTo>
                      <a:pt x="594" y="531"/>
                      <a:pt x="601" y="530"/>
                      <a:pt x="608" y="527"/>
                    </a:cubicBezTo>
                    <a:cubicBezTo>
                      <a:pt x="645" y="521"/>
                      <a:pt x="756" y="478"/>
                      <a:pt x="780" y="478"/>
                    </a:cubicBezTo>
                    <a:cubicBezTo>
                      <a:pt x="842" y="471"/>
                      <a:pt x="897" y="459"/>
                      <a:pt x="952" y="435"/>
                    </a:cubicBezTo>
                    <a:cubicBezTo>
                      <a:pt x="1014" y="410"/>
                      <a:pt x="1069" y="373"/>
                      <a:pt x="1106" y="324"/>
                    </a:cubicBezTo>
                    <a:cubicBezTo>
                      <a:pt x="1081" y="263"/>
                      <a:pt x="1044" y="214"/>
                      <a:pt x="989" y="177"/>
                    </a:cubicBezTo>
                    <a:cubicBezTo>
                      <a:pt x="891" y="109"/>
                      <a:pt x="780" y="60"/>
                      <a:pt x="658" y="35"/>
                    </a:cubicBezTo>
                    <a:cubicBezTo>
                      <a:pt x="627" y="33"/>
                      <a:pt x="596" y="31"/>
                      <a:pt x="566" y="31"/>
                    </a:cubicBezTo>
                    <a:cubicBezTo>
                      <a:pt x="524" y="31"/>
                      <a:pt x="482" y="34"/>
                      <a:pt x="443" y="42"/>
                    </a:cubicBezTo>
                    <a:cubicBezTo>
                      <a:pt x="406" y="35"/>
                      <a:pt x="375" y="23"/>
                      <a:pt x="338" y="11"/>
                    </a:cubicBezTo>
                    <a:cubicBezTo>
                      <a:pt x="325" y="8"/>
                      <a:pt x="305" y="1"/>
                      <a:pt x="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1"/>
              <p:cNvSpPr/>
              <p:nvPr/>
            </p:nvSpPr>
            <p:spPr>
              <a:xfrm>
                <a:off x="7837794" y="2669180"/>
                <a:ext cx="74360" cy="35276"/>
              </a:xfrm>
              <a:custGeom>
                <a:rect b="b" l="l" r="r" t="t"/>
                <a:pathLst>
                  <a:path extrusionOk="0" h="528" w="1113">
                    <a:moveTo>
                      <a:pt x="296" y="0"/>
                    </a:moveTo>
                    <a:cubicBezTo>
                      <a:pt x="279" y="0"/>
                      <a:pt x="262" y="5"/>
                      <a:pt x="253" y="20"/>
                    </a:cubicBezTo>
                    <a:cubicBezTo>
                      <a:pt x="234" y="51"/>
                      <a:pt x="308" y="155"/>
                      <a:pt x="332" y="162"/>
                    </a:cubicBezTo>
                    <a:cubicBezTo>
                      <a:pt x="351" y="162"/>
                      <a:pt x="375" y="168"/>
                      <a:pt x="363" y="168"/>
                    </a:cubicBezTo>
                    <a:cubicBezTo>
                      <a:pt x="343" y="178"/>
                      <a:pt x="321" y="182"/>
                      <a:pt x="299" y="182"/>
                    </a:cubicBezTo>
                    <a:cubicBezTo>
                      <a:pt x="281" y="182"/>
                      <a:pt x="263" y="179"/>
                      <a:pt x="247" y="174"/>
                    </a:cubicBezTo>
                    <a:cubicBezTo>
                      <a:pt x="205" y="158"/>
                      <a:pt x="92" y="94"/>
                      <a:pt x="51" y="94"/>
                    </a:cubicBezTo>
                    <a:cubicBezTo>
                      <a:pt x="44" y="94"/>
                      <a:pt x="40" y="96"/>
                      <a:pt x="38" y="100"/>
                    </a:cubicBezTo>
                    <a:cubicBezTo>
                      <a:pt x="1" y="174"/>
                      <a:pt x="111" y="278"/>
                      <a:pt x="111" y="278"/>
                    </a:cubicBezTo>
                    <a:cubicBezTo>
                      <a:pt x="81" y="321"/>
                      <a:pt x="68" y="376"/>
                      <a:pt x="81" y="432"/>
                    </a:cubicBezTo>
                    <a:cubicBezTo>
                      <a:pt x="154" y="407"/>
                      <a:pt x="216" y="364"/>
                      <a:pt x="265" y="315"/>
                    </a:cubicBezTo>
                    <a:cubicBezTo>
                      <a:pt x="273" y="311"/>
                      <a:pt x="283" y="309"/>
                      <a:pt x="293" y="309"/>
                    </a:cubicBezTo>
                    <a:cubicBezTo>
                      <a:pt x="327" y="309"/>
                      <a:pt x="363" y="327"/>
                      <a:pt x="363" y="327"/>
                    </a:cubicBezTo>
                    <a:cubicBezTo>
                      <a:pt x="308" y="333"/>
                      <a:pt x="228" y="432"/>
                      <a:pt x="240" y="450"/>
                    </a:cubicBezTo>
                    <a:cubicBezTo>
                      <a:pt x="284" y="484"/>
                      <a:pt x="340" y="503"/>
                      <a:pt x="395" y="503"/>
                    </a:cubicBezTo>
                    <a:cubicBezTo>
                      <a:pt x="409" y="503"/>
                      <a:pt x="423" y="502"/>
                      <a:pt x="437" y="499"/>
                    </a:cubicBezTo>
                    <a:cubicBezTo>
                      <a:pt x="480" y="487"/>
                      <a:pt x="523" y="469"/>
                      <a:pt x="560" y="444"/>
                    </a:cubicBezTo>
                    <a:cubicBezTo>
                      <a:pt x="584" y="444"/>
                      <a:pt x="652" y="462"/>
                      <a:pt x="652" y="462"/>
                    </a:cubicBezTo>
                    <a:cubicBezTo>
                      <a:pt x="615" y="462"/>
                      <a:pt x="578" y="481"/>
                      <a:pt x="554" y="505"/>
                    </a:cubicBezTo>
                    <a:cubicBezTo>
                      <a:pt x="549" y="515"/>
                      <a:pt x="566" y="528"/>
                      <a:pt x="591" y="528"/>
                    </a:cubicBezTo>
                    <a:cubicBezTo>
                      <a:pt x="598" y="528"/>
                      <a:pt x="606" y="527"/>
                      <a:pt x="615" y="524"/>
                    </a:cubicBezTo>
                    <a:cubicBezTo>
                      <a:pt x="646" y="518"/>
                      <a:pt x="762" y="475"/>
                      <a:pt x="787" y="475"/>
                    </a:cubicBezTo>
                    <a:cubicBezTo>
                      <a:pt x="848" y="469"/>
                      <a:pt x="904" y="456"/>
                      <a:pt x="959" y="432"/>
                    </a:cubicBezTo>
                    <a:cubicBezTo>
                      <a:pt x="1020" y="407"/>
                      <a:pt x="1069" y="370"/>
                      <a:pt x="1112" y="321"/>
                    </a:cubicBezTo>
                    <a:cubicBezTo>
                      <a:pt x="1088" y="260"/>
                      <a:pt x="1045" y="211"/>
                      <a:pt x="996" y="174"/>
                    </a:cubicBezTo>
                    <a:cubicBezTo>
                      <a:pt x="897" y="106"/>
                      <a:pt x="781" y="57"/>
                      <a:pt x="664" y="33"/>
                    </a:cubicBezTo>
                    <a:cubicBezTo>
                      <a:pt x="634" y="30"/>
                      <a:pt x="603" y="29"/>
                      <a:pt x="573" y="29"/>
                    </a:cubicBezTo>
                    <a:cubicBezTo>
                      <a:pt x="529" y="29"/>
                      <a:pt x="486" y="32"/>
                      <a:pt x="443" y="39"/>
                    </a:cubicBezTo>
                    <a:cubicBezTo>
                      <a:pt x="412" y="33"/>
                      <a:pt x="375" y="20"/>
                      <a:pt x="345" y="8"/>
                    </a:cubicBezTo>
                    <a:cubicBezTo>
                      <a:pt x="332" y="5"/>
                      <a:pt x="314"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1"/>
              <p:cNvSpPr/>
              <p:nvPr/>
            </p:nvSpPr>
            <p:spPr>
              <a:xfrm>
                <a:off x="6299978" y="2677944"/>
                <a:ext cx="43961" cy="21446"/>
              </a:xfrm>
              <a:custGeom>
                <a:rect b="b" l="l" r="r" t="t"/>
                <a:pathLst>
                  <a:path extrusionOk="0" h="321" w="658">
                    <a:moveTo>
                      <a:pt x="166" y="1"/>
                    </a:moveTo>
                    <a:cubicBezTo>
                      <a:pt x="158" y="1"/>
                      <a:pt x="151" y="3"/>
                      <a:pt x="148" y="11"/>
                    </a:cubicBezTo>
                    <a:cubicBezTo>
                      <a:pt x="142" y="29"/>
                      <a:pt x="185" y="91"/>
                      <a:pt x="197" y="97"/>
                    </a:cubicBezTo>
                    <a:cubicBezTo>
                      <a:pt x="209" y="103"/>
                      <a:pt x="222" y="103"/>
                      <a:pt x="215" y="103"/>
                    </a:cubicBezTo>
                    <a:cubicBezTo>
                      <a:pt x="203" y="106"/>
                      <a:pt x="191" y="108"/>
                      <a:pt x="179" y="108"/>
                    </a:cubicBezTo>
                    <a:cubicBezTo>
                      <a:pt x="166" y="108"/>
                      <a:pt x="154" y="106"/>
                      <a:pt x="142" y="103"/>
                    </a:cubicBezTo>
                    <a:cubicBezTo>
                      <a:pt x="121" y="93"/>
                      <a:pt x="56" y="56"/>
                      <a:pt x="29" y="56"/>
                    </a:cubicBezTo>
                    <a:cubicBezTo>
                      <a:pt x="24" y="56"/>
                      <a:pt x="21" y="57"/>
                      <a:pt x="19" y="60"/>
                    </a:cubicBezTo>
                    <a:cubicBezTo>
                      <a:pt x="1" y="103"/>
                      <a:pt x="68" y="171"/>
                      <a:pt x="68" y="171"/>
                    </a:cubicBezTo>
                    <a:cubicBezTo>
                      <a:pt x="43" y="195"/>
                      <a:pt x="37" y="232"/>
                      <a:pt x="50" y="263"/>
                    </a:cubicBezTo>
                    <a:cubicBezTo>
                      <a:pt x="86" y="244"/>
                      <a:pt x="123" y="226"/>
                      <a:pt x="154" y="189"/>
                    </a:cubicBezTo>
                    <a:cubicBezTo>
                      <a:pt x="160" y="186"/>
                      <a:pt x="167" y="185"/>
                      <a:pt x="174" y="185"/>
                    </a:cubicBezTo>
                    <a:cubicBezTo>
                      <a:pt x="195" y="185"/>
                      <a:pt x="215" y="195"/>
                      <a:pt x="215" y="195"/>
                    </a:cubicBezTo>
                    <a:cubicBezTo>
                      <a:pt x="179" y="201"/>
                      <a:pt x="129" y="263"/>
                      <a:pt x="136" y="275"/>
                    </a:cubicBezTo>
                    <a:cubicBezTo>
                      <a:pt x="166" y="295"/>
                      <a:pt x="201" y="307"/>
                      <a:pt x="233" y="307"/>
                    </a:cubicBezTo>
                    <a:cubicBezTo>
                      <a:pt x="239" y="307"/>
                      <a:pt x="246" y="307"/>
                      <a:pt x="252" y="306"/>
                    </a:cubicBezTo>
                    <a:cubicBezTo>
                      <a:pt x="283" y="293"/>
                      <a:pt x="308" y="287"/>
                      <a:pt x="332" y="269"/>
                    </a:cubicBezTo>
                    <a:cubicBezTo>
                      <a:pt x="344" y="269"/>
                      <a:pt x="387" y="281"/>
                      <a:pt x="387" y="281"/>
                    </a:cubicBezTo>
                    <a:cubicBezTo>
                      <a:pt x="363" y="281"/>
                      <a:pt x="338" y="293"/>
                      <a:pt x="326" y="306"/>
                    </a:cubicBezTo>
                    <a:cubicBezTo>
                      <a:pt x="321" y="315"/>
                      <a:pt x="330" y="320"/>
                      <a:pt x="345" y="320"/>
                    </a:cubicBezTo>
                    <a:cubicBezTo>
                      <a:pt x="350" y="320"/>
                      <a:pt x="356" y="320"/>
                      <a:pt x="363" y="318"/>
                    </a:cubicBezTo>
                    <a:cubicBezTo>
                      <a:pt x="381" y="312"/>
                      <a:pt x="449" y="287"/>
                      <a:pt x="461" y="287"/>
                    </a:cubicBezTo>
                    <a:cubicBezTo>
                      <a:pt x="498" y="287"/>
                      <a:pt x="535" y="275"/>
                      <a:pt x="565" y="263"/>
                    </a:cubicBezTo>
                    <a:cubicBezTo>
                      <a:pt x="602" y="250"/>
                      <a:pt x="633" y="226"/>
                      <a:pt x="658" y="195"/>
                    </a:cubicBezTo>
                    <a:cubicBezTo>
                      <a:pt x="645" y="164"/>
                      <a:pt x="621" y="128"/>
                      <a:pt x="590" y="109"/>
                    </a:cubicBezTo>
                    <a:cubicBezTo>
                      <a:pt x="529" y="66"/>
                      <a:pt x="461" y="42"/>
                      <a:pt x="393" y="23"/>
                    </a:cubicBezTo>
                    <a:cubicBezTo>
                      <a:pt x="372" y="20"/>
                      <a:pt x="351" y="19"/>
                      <a:pt x="329" y="19"/>
                    </a:cubicBezTo>
                    <a:cubicBezTo>
                      <a:pt x="308" y="19"/>
                      <a:pt x="286" y="20"/>
                      <a:pt x="265" y="23"/>
                    </a:cubicBezTo>
                    <a:cubicBezTo>
                      <a:pt x="240" y="23"/>
                      <a:pt x="222" y="17"/>
                      <a:pt x="203" y="5"/>
                    </a:cubicBezTo>
                    <a:cubicBezTo>
                      <a:pt x="193" y="5"/>
                      <a:pt x="178"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1"/>
              <p:cNvSpPr/>
              <p:nvPr/>
            </p:nvSpPr>
            <p:spPr>
              <a:xfrm>
                <a:off x="6443032" y="2705536"/>
                <a:ext cx="43961" cy="20978"/>
              </a:xfrm>
              <a:custGeom>
                <a:rect b="b" l="l" r="r" t="t"/>
                <a:pathLst>
                  <a:path extrusionOk="0" h="314" w="658">
                    <a:moveTo>
                      <a:pt x="165" y="0"/>
                    </a:moveTo>
                    <a:cubicBezTo>
                      <a:pt x="156" y="0"/>
                      <a:pt x="147" y="2"/>
                      <a:pt x="142" y="10"/>
                    </a:cubicBezTo>
                    <a:cubicBezTo>
                      <a:pt x="136" y="29"/>
                      <a:pt x="179" y="96"/>
                      <a:pt x="191" y="96"/>
                    </a:cubicBezTo>
                    <a:cubicBezTo>
                      <a:pt x="203" y="96"/>
                      <a:pt x="216" y="102"/>
                      <a:pt x="210" y="102"/>
                    </a:cubicBezTo>
                    <a:cubicBezTo>
                      <a:pt x="200" y="105"/>
                      <a:pt x="190" y="107"/>
                      <a:pt x="178" y="107"/>
                    </a:cubicBezTo>
                    <a:cubicBezTo>
                      <a:pt x="167" y="107"/>
                      <a:pt x="154" y="105"/>
                      <a:pt x="142" y="102"/>
                    </a:cubicBezTo>
                    <a:cubicBezTo>
                      <a:pt x="116" y="92"/>
                      <a:pt x="51" y="55"/>
                      <a:pt x="27" y="55"/>
                    </a:cubicBezTo>
                    <a:cubicBezTo>
                      <a:pt x="23" y="55"/>
                      <a:pt x="20" y="56"/>
                      <a:pt x="19" y="59"/>
                    </a:cubicBezTo>
                    <a:cubicBezTo>
                      <a:pt x="1" y="102"/>
                      <a:pt x="62" y="164"/>
                      <a:pt x="62" y="164"/>
                    </a:cubicBezTo>
                    <a:cubicBezTo>
                      <a:pt x="44" y="188"/>
                      <a:pt x="38" y="225"/>
                      <a:pt x="44" y="256"/>
                    </a:cubicBezTo>
                    <a:cubicBezTo>
                      <a:pt x="87" y="237"/>
                      <a:pt x="124" y="213"/>
                      <a:pt x="154" y="182"/>
                    </a:cubicBezTo>
                    <a:cubicBezTo>
                      <a:pt x="159" y="179"/>
                      <a:pt x="165" y="178"/>
                      <a:pt x="171" y="178"/>
                    </a:cubicBezTo>
                    <a:cubicBezTo>
                      <a:pt x="189" y="178"/>
                      <a:pt x="210" y="188"/>
                      <a:pt x="210" y="188"/>
                    </a:cubicBezTo>
                    <a:cubicBezTo>
                      <a:pt x="179" y="194"/>
                      <a:pt x="130" y="256"/>
                      <a:pt x="136" y="268"/>
                    </a:cubicBezTo>
                    <a:cubicBezTo>
                      <a:pt x="161" y="288"/>
                      <a:pt x="195" y="300"/>
                      <a:pt x="230" y="300"/>
                    </a:cubicBezTo>
                    <a:cubicBezTo>
                      <a:pt x="238" y="300"/>
                      <a:pt x="245" y="300"/>
                      <a:pt x="253" y="299"/>
                    </a:cubicBezTo>
                    <a:cubicBezTo>
                      <a:pt x="277" y="287"/>
                      <a:pt x="308" y="280"/>
                      <a:pt x="326" y="262"/>
                    </a:cubicBezTo>
                    <a:lnTo>
                      <a:pt x="381" y="274"/>
                    </a:lnTo>
                    <a:cubicBezTo>
                      <a:pt x="357" y="274"/>
                      <a:pt x="338" y="287"/>
                      <a:pt x="320" y="299"/>
                    </a:cubicBezTo>
                    <a:cubicBezTo>
                      <a:pt x="320" y="308"/>
                      <a:pt x="330" y="313"/>
                      <a:pt x="342" y="313"/>
                    </a:cubicBezTo>
                    <a:cubicBezTo>
                      <a:pt x="347" y="313"/>
                      <a:pt x="352" y="313"/>
                      <a:pt x="357" y="311"/>
                    </a:cubicBezTo>
                    <a:cubicBezTo>
                      <a:pt x="375" y="305"/>
                      <a:pt x="449" y="280"/>
                      <a:pt x="461" y="280"/>
                    </a:cubicBezTo>
                    <a:cubicBezTo>
                      <a:pt x="498" y="280"/>
                      <a:pt x="529" y="268"/>
                      <a:pt x="566" y="256"/>
                    </a:cubicBezTo>
                    <a:cubicBezTo>
                      <a:pt x="603" y="244"/>
                      <a:pt x="633" y="219"/>
                      <a:pt x="658" y="188"/>
                    </a:cubicBezTo>
                    <a:cubicBezTo>
                      <a:pt x="646" y="151"/>
                      <a:pt x="621" y="121"/>
                      <a:pt x="584" y="102"/>
                    </a:cubicBezTo>
                    <a:cubicBezTo>
                      <a:pt x="511" y="44"/>
                      <a:pt x="424" y="17"/>
                      <a:pt x="332" y="17"/>
                    </a:cubicBezTo>
                    <a:cubicBezTo>
                      <a:pt x="308" y="17"/>
                      <a:pt x="283" y="19"/>
                      <a:pt x="259" y="22"/>
                    </a:cubicBezTo>
                    <a:cubicBezTo>
                      <a:pt x="240" y="22"/>
                      <a:pt x="222" y="16"/>
                      <a:pt x="197" y="4"/>
                    </a:cubicBezTo>
                    <a:cubicBezTo>
                      <a:pt x="190" y="4"/>
                      <a:pt x="177" y="0"/>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1"/>
              <p:cNvSpPr/>
              <p:nvPr/>
            </p:nvSpPr>
            <p:spPr>
              <a:xfrm flipH="1">
                <a:off x="6159809" y="2779125"/>
                <a:ext cx="43961" cy="21580"/>
              </a:xfrm>
              <a:custGeom>
                <a:rect b="b" l="l" r="r" t="t"/>
                <a:pathLst>
                  <a:path extrusionOk="0" h="323" w="658">
                    <a:moveTo>
                      <a:pt x="171" y="1"/>
                    </a:moveTo>
                    <a:cubicBezTo>
                      <a:pt x="161" y="1"/>
                      <a:pt x="151" y="4"/>
                      <a:pt x="148" y="13"/>
                    </a:cubicBezTo>
                    <a:cubicBezTo>
                      <a:pt x="142" y="31"/>
                      <a:pt x="185" y="93"/>
                      <a:pt x="197" y="99"/>
                    </a:cubicBezTo>
                    <a:cubicBezTo>
                      <a:pt x="210" y="105"/>
                      <a:pt x="222" y="105"/>
                      <a:pt x="216" y="105"/>
                    </a:cubicBezTo>
                    <a:cubicBezTo>
                      <a:pt x="204" y="108"/>
                      <a:pt x="191" y="110"/>
                      <a:pt x="179" y="110"/>
                    </a:cubicBezTo>
                    <a:cubicBezTo>
                      <a:pt x="167" y="110"/>
                      <a:pt x="154" y="108"/>
                      <a:pt x="142" y="105"/>
                    </a:cubicBezTo>
                    <a:cubicBezTo>
                      <a:pt x="121" y="95"/>
                      <a:pt x="57" y="58"/>
                      <a:pt x="30" y="58"/>
                    </a:cubicBezTo>
                    <a:cubicBezTo>
                      <a:pt x="25" y="58"/>
                      <a:pt x="21" y="59"/>
                      <a:pt x="19" y="62"/>
                    </a:cubicBezTo>
                    <a:cubicBezTo>
                      <a:pt x="1" y="105"/>
                      <a:pt x="68" y="172"/>
                      <a:pt x="68" y="172"/>
                    </a:cubicBezTo>
                    <a:cubicBezTo>
                      <a:pt x="44" y="197"/>
                      <a:pt x="38" y="234"/>
                      <a:pt x="50" y="265"/>
                    </a:cubicBezTo>
                    <a:cubicBezTo>
                      <a:pt x="87" y="246"/>
                      <a:pt x="124" y="222"/>
                      <a:pt x="154" y="191"/>
                    </a:cubicBezTo>
                    <a:cubicBezTo>
                      <a:pt x="161" y="188"/>
                      <a:pt x="167" y="187"/>
                      <a:pt x="174" y="187"/>
                    </a:cubicBezTo>
                    <a:cubicBezTo>
                      <a:pt x="195" y="187"/>
                      <a:pt x="216" y="197"/>
                      <a:pt x="216" y="197"/>
                    </a:cubicBezTo>
                    <a:cubicBezTo>
                      <a:pt x="179" y="203"/>
                      <a:pt x="130" y="258"/>
                      <a:pt x="136" y="277"/>
                    </a:cubicBezTo>
                    <a:cubicBezTo>
                      <a:pt x="167" y="297"/>
                      <a:pt x="201" y="309"/>
                      <a:pt x="233" y="309"/>
                    </a:cubicBezTo>
                    <a:cubicBezTo>
                      <a:pt x="240" y="309"/>
                      <a:pt x="246" y="309"/>
                      <a:pt x="253" y="308"/>
                    </a:cubicBezTo>
                    <a:cubicBezTo>
                      <a:pt x="283" y="295"/>
                      <a:pt x="308" y="283"/>
                      <a:pt x="332" y="271"/>
                    </a:cubicBezTo>
                    <a:cubicBezTo>
                      <a:pt x="345" y="271"/>
                      <a:pt x="388" y="277"/>
                      <a:pt x="388" y="277"/>
                    </a:cubicBezTo>
                    <a:cubicBezTo>
                      <a:pt x="363" y="283"/>
                      <a:pt x="345" y="295"/>
                      <a:pt x="326" y="308"/>
                    </a:cubicBezTo>
                    <a:cubicBezTo>
                      <a:pt x="322" y="317"/>
                      <a:pt x="334" y="322"/>
                      <a:pt x="348" y="322"/>
                    </a:cubicBezTo>
                    <a:cubicBezTo>
                      <a:pt x="353" y="322"/>
                      <a:pt x="358" y="322"/>
                      <a:pt x="363" y="320"/>
                    </a:cubicBezTo>
                    <a:cubicBezTo>
                      <a:pt x="382" y="314"/>
                      <a:pt x="449" y="289"/>
                      <a:pt x="468" y="289"/>
                    </a:cubicBezTo>
                    <a:cubicBezTo>
                      <a:pt x="498" y="283"/>
                      <a:pt x="535" y="277"/>
                      <a:pt x="566" y="265"/>
                    </a:cubicBezTo>
                    <a:cubicBezTo>
                      <a:pt x="603" y="252"/>
                      <a:pt x="633" y="228"/>
                      <a:pt x="658" y="197"/>
                    </a:cubicBezTo>
                    <a:cubicBezTo>
                      <a:pt x="646" y="160"/>
                      <a:pt x="621" y="130"/>
                      <a:pt x="590" y="111"/>
                    </a:cubicBezTo>
                    <a:cubicBezTo>
                      <a:pt x="529" y="68"/>
                      <a:pt x="461" y="37"/>
                      <a:pt x="394" y="25"/>
                    </a:cubicBezTo>
                    <a:cubicBezTo>
                      <a:pt x="372" y="22"/>
                      <a:pt x="351" y="21"/>
                      <a:pt x="329" y="21"/>
                    </a:cubicBezTo>
                    <a:cubicBezTo>
                      <a:pt x="308" y="21"/>
                      <a:pt x="286" y="22"/>
                      <a:pt x="265" y="25"/>
                    </a:cubicBezTo>
                    <a:cubicBezTo>
                      <a:pt x="240" y="19"/>
                      <a:pt x="222" y="13"/>
                      <a:pt x="204" y="7"/>
                    </a:cubicBezTo>
                    <a:cubicBezTo>
                      <a:pt x="194" y="4"/>
                      <a:pt x="182" y="1"/>
                      <a:pt x="1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8" name="Google Shape;3948;p51"/>
          <p:cNvGrpSpPr/>
          <p:nvPr/>
        </p:nvGrpSpPr>
        <p:grpSpPr>
          <a:xfrm rot="1527683">
            <a:off x="291003" y="3471018"/>
            <a:ext cx="1823169" cy="1255989"/>
            <a:chOff x="5783550" y="3994050"/>
            <a:chExt cx="604959" cy="604890"/>
          </a:xfrm>
        </p:grpSpPr>
        <p:sp>
          <p:nvSpPr>
            <p:cNvPr id="3949" name="Google Shape;3949;p51"/>
            <p:cNvSpPr/>
            <p:nvPr/>
          </p:nvSpPr>
          <p:spPr>
            <a:xfrm>
              <a:off x="6086900" y="3994486"/>
              <a:ext cx="161759" cy="604455"/>
            </a:xfrm>
            <a:custGeom>
              <a:rect b="b" l="l" r="r" t="t"/>
              <a:pathLst>
                <a:path extrusionOk="0" h="8333" w="2230">
                  <a:moveTo>
                    <a:pt x="0" y="0"/>
                  </a:moveTo>
                  <a:lnTo>
                    <a:pt x="0" y="7375"/>
                  </a:lnTo>
                  <a:lnTo>
                    <a:pt x="2229" y="8333"/>
                  </a:lnTo>
                  <a:lnTo>
                    <a:pt x="2229" y="958"/>
                  </a:lnTo>
                  <a:lnTo>
                    <a:pt x="0" y="0"/>
                  </a:lnTo>
                  <a:close/>
                </a:path>
              </a:pathLst>
            </a:custGeom>
            <a:solidFill>
              <a:srgbClr val="6B919E"/>
            </a:solidFill>
            <a:ln cap="flat" cmpd="sng" w="9525">
              <a:solidFill>
                <a:srgbClr val="6B91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1"/>
            <p:cNvSpPr/>
            <p:nvPr/>
          </p:nvSpPr>
          <p:spPr>
            <a:xfrm>
              <a:off x="6248585" y="3994050"/>
              <a:ext cx="139925" cy="604890"/>
            </a:xfrm>
            <a:custGeom>
              <a:rect b="b" l="l" r="r" t="t"/>
              <a:pathLst>
                <a:path extrusionOk="0" h="8339" w="1929">
                  <a:moveTo>
                    <a:pt x="1928" y="0"/>
                  </a:moveTo>
                  <a:lnTo>
                    <a:pt x="0" y="964"/>
                  </a:lnTo>
                  <a:lnTo>
                    <a:pt x="0" y="8339"/>
                  </a:lnTo>
                  <a:lnTo>
                    <a:pt x="1928" y="7375"/>
                  </a:lnTo>
                  <a:lnTo>
                    <a:pt x="1928" y="0"/>
                  </a:lnTo>
                  <a:close/>
                </a:path>
              </a:pathLst>
            </a:custGeom>
            <a:solidFill>
              <a:srgbClr val="567682"/>
            </a:solidFill>
            <a:ln cap="flat" cmpd="sng" w="9525">
              <a:solidFill>
                <a:srgbClr val="567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1"/>
            <p:cNvSpPr/>
            <p:nvPr/>
          </p:nvSpPr>
          <p:spPr>
            <a:xfrm>
              <a:off x="5783550" y="3994050"/>
              <a:ext cx="160453" cy="603585"/>
            </a:xfrm>
            <a:custGeom>
              <a:rect b="b" l="l" r="r" t="t"/>
              <a:pathLst>
                <a:path extrusionOk="0" h="8321" w="2212">
                  <a:moveTo>
                    <a:pt x="1" y="0"/>
                  </a:moveTo>
                  <a:lnTo>
                    <a:pt x="1" y="7375"/>
                  </a:lnTo>
                  <a:lnTo>
                    <a:pt x="2211" y="8320"/>
                  </a:lnTo>
                  <a:lnTo>
                    <a:pt x="2211" y="946"/>
                  </a:lnTo>
                  <a:lnTo>
                    <a:pt x="1" y="0"/>
                  </a:lnTo>
                  <a:close/>
                </a:path>
              </a:pathLst>
            </a:custGeom>
            <a:solidFill>
              <a:srgbClr val="6B919E"/>
            </a:solidFill>
            <a:ln cap="flat" cmpd="sng" w="9525">
              <a:solidFill>
                <a:srgbClr val="6B91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1"/>
            <p:cNvSpPr/>
            <p:nvPr/>
          </p:nvSpPr>
          <p:spPr>
            <a:xfrm>
              <a:off x="5945967" y="3994050"/>
              <a:ext cx="143044" cy="604890"/>
            </a:xfrm>
            <a:custGeom>
              <a:rect b="b" l="l" r="r" t="t"/>
              <a:pathLst>
                <a:path extrusionOk="0" h="8339" w="1972">
                  <a:moveTo>
                    <a:pt x="1959" y="0"/>
                  </a:moveTo>
                  <a:lnTo>
                    <a:pt x="37" y="964"/>
                  </a:lnTo>
                  <a:lnTo>
                    <a:pt x="0" y="946"/>
                  </a:lnTo>
                  <a:lnTo>
                    <a:pt x="0" y="8320"/>
                  </a:lnTo>
                  <a:lnTo>
                    <a:pt x="37" y="8339"/>
                  </a:lnTo>
                  <a:lnTo>
                    <a:pt x="1959" y="7375"/>
                  </a:lnTo>
                  <a:lnTo>
                    <a:pt x="1971" y="7381"/>
                  </a:lnTo>
                  <a:lnTo>
                    <a:pt x="1971" y="6"/>
                  </a:lnTo>
                  <a:lnTo>
                    <a:pt x="1959" y="0"/>
                  </a:lnTo>
                  <a:close/>
                </a:path>
              </a:pathLst>
            </a:custGeom>
            <a:solidFill>
              <a:srgbClr val="567682"/>
            </a:solidFill>
            <a:ln cap="flat" cmpd="sng" w="9525">
              <a:solidFill>
                <a:srgbClr val="5676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3" name="Google Shape;3953;p51"/>
            <p:cNvGrpSpPr/>
            <p:nvPr/>
          </p:nvGrpSpPr>
          <p:grpSpPr>
            <a:xfrm>
              <a:off x="5841942" y="4120413"/>
              <a:ext cx="494920" cy="390327"/>
              <a:chOff x="5841942" y="4120413"/>
              <a:chExt cx="494920" cy="390327"/>
            </a:xfrm>
          </p:grpSpPr>
          <p:sp>
            <p:nvSpPr>
              <p:cNvPr id="3954" name="Google Shape;3954;p51"/>
              <p:cNvSpPr/>
              <p:nvPr/>
            </p:nvSpPr>
            <p:spPr>
              <a:xfrm>
                <a:off x="5943929" y="4129770"/>
                <a:ext cx="57957" cy="148412"/>
              </a:xfrm>
              <a:custGeom>
                <a:rect b="b" l="l" r="r" t="t"/>
                <a:pathLst>
                  <a:path extrusionOk="0" h="2046" w="799">
                    <a:moveTo>
                      <a:pt x="609" y="0"/>
                    </a:moveTo>
                    <a:cubicBezTo>
                      <a:pt x="420" y="0"/>
                      <a:pt x="60" y="297"/>
                      <a:pt x="32" y="297"/>
                    </a:cubicBezTo>
                    <a:cubicBezTo>
                      <a:pt x="32" y="297"/>
                      <a:pt x="31" y="297"/>
                      <a:pt x="31" y="297"/>
                    </a:cubicBezTo>
                    <a:lnTo>
                      <a:pt x="0" y="266"/>
                    </a:lnTo>
                    <a:lnTo>
                      <a:pt x="0" y="1580"/>
                    </a:lnTo>
                    <a:cubicBezTo>
                      <a:pt x="56" y="1598"/>
                      <a:pt x="111" y="1623"/>
                      <a:pt x="160" y="1660"/>
                    </a:cubicBezTo>
                    <a:cubicBezTo>
                      <a:pt x="234" y="1770"/>
                      <a:pt x="86" y="2016"/>
                      <a:pt x="234" y="2041"/>
                    </a:cubicBezTo>
                    <a:cubicBezTo>
                      <a:pt x="249" y="2044"/>
                      <a:pt x="265" y="2046"/>
                      <a:pt x="280" y="2046"/>
                    </a:cubicBezTo>
                    <a:cubicBezTo>
                      <a:pt x="518" y="2046"/>
                      <a:pt x="762" y="1667"/>
                      <a:pt x="762" y="1488"/>
                    </a:cubicBezTo>
                    <a:cubicBezTo>
                      <a:pt x="762" y="1451"/>
                      <a:pt x="737" y="1439"/>
                      <a:pt x="731" y="1408"/>
                    </a:cubicBezTo>
                    <a:cubicBezTo>
                      <a:pt x="719" y="1273"/>
                      <a:pt x="799" y="1193"/>
                      <a:pt x="737" y="1064"/>
                    </a:cubicBezTo>
                    <a:cubicBezTo>
                      <a:pt x="688" y="984"/>
                      <a:pt x="664" y="898"/>
                      <a:pt x="664" y="812"/>
                    </a:cubicBezTo>
                    <a:cubicBezTo>
                      <a:pt x="670" y="585"/>
                      <a:pt x="725" y="370"/>
                      <a:pt x="725" y="143"/>
                    </a:cubicBezTo>
                    <a:cubicBezTo>
                      <a:pt x="731" y="94"/>
                      <a:pt x="706" y="45"/>
                      <a:pt x="670" y="14"/>
                    </a:cubicBezTo>
                    <a:cubicBezTo>
                      <a:pt x="653" y="4"/>
                      <a:pt x="632" y="0"/>
                      <a:pt x="609"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1"/>
              <p:cNvSpPr/>
              <p:nvPr/>
            </p:nvSpPr>
            <p:spPr>
              <a:xfrm>
                <a:off x="5841942" y="4129262"/>
                <a:ext cx="102495" cy="168577"/>
              </a:xfrm>
              <a:custGeom>
                <a:rect b="b" l="l" r="r" t="t"/>
                <a:pathLst>
                  <a:path extrusionOk="0" h="2324" w="1413">
                    <a:moveTo>
                      <a:pt x="742" y="0"/>
                    </a:moveTo>
                    <a:cubicBezTo>
                      <a:pt x="579" y="0"/>
                      <a:pt x="418" y="50"/>
                      <a:pt x="283" y="169"/>
                    </a:cubicBezTo>
                    <a:cubicBezTo>
                      <a:pt x="191" y="255"/>
                      <a:pt x="0" y="353"/>
                      <a:pt x="37" y="494"/>
                    </a:cubicBezTo>
                    <a:cubicBezTo>
                      <a:pt x="55" y="577"/>
                      <a:pt x="82" y="609"/>
                      <a:pt x="125" y="609"/>
                    </a:cubicBezTo>
                    <a:cubicBezTo>
                      <a:pt x="156" y="609"/>
                      <a:pt x="195" y="593"/>
                      <a:pt x="246" y="568"/>
                    </a:cubicBezTo>
                    <a:cubicBezTo>
                      <a:pt x="315" y="531"/>
                      <a:pt x="386" y="504"/>
                      <a:pt x="460" y="504"/>
                    </a:cubicBezTo>
                    <a:cubicBezTo>
                      <a:pt x="510" y="504"/>
                      <a:pt x="562" y="517"/>
                      <a:pt x="614" y="549"/>
                    </a:cubicBezTo>
                    <a:cubicBezTo>
                      <a:pt x="737" y="623"/>
                      <a:pt x="645" y="764"/>
                      <a:pt x="571" y="856"/>
                    </a:cubicBezTo>
                    <a:cubicBezTo>
                      <a:pt x="467" y="967"/>
                      <a:pt x="393" y="1102"/>
                      <a:pt x="344" y="1243"/>
                    </a:cubicBezTo>
                    <a:cubicBezTo>
                      <a:pt x="301" y="1372"/>
                      <a:pt x="277" y="1519"/>
                      <a:pt x="369" y="1636"/>
                    </a:cubicBezTo>
                    <a:cubicBezTo>
                      <a:pt x="461" y="1753"/>
                      <a:pt x="657" y="1759"/>
                      <a:pt x="725" y="1863"/>
                    </a:cubicBezTo>
                    <a:cubicBezTo>
                      <a:pt x="798" y="1974"/>
                      <a:pt x="811" y="2134"/>
                      <a:pt x="958" y="2201"/>
                    </a:cubicBezTo>
                    <a:cubicBezTo>
                      <a:pt x="997" y="2218"/>
                      <a:pt x="1034" y="2221"/>
                      <a:pt x="1073" y="2221"/>
                    </a:cubicBezTo>
                    <a:cubicBezTo>
                      <a:pt x="1091" y="2221"/>
                      <a:pt x="1109" y="2220"/>
                      <a:pt x="1127" y="2220"/>
                    </a:cubicBezTo>
                    <a:cubicBezTo>
                      <a:pt x="1170" y="2220"/>
                      <a:pt x="1216" y="2223"/>
                      <a:pt x="1265" y="2244"/>
                    </a:cubicBezTo>
                    <a:cubicBezTo>
                      <a:pt x="1314" y="2262"/>
                      <a:pt x="1363" y="2293"/>
                      <a:pt x="1412" y="2324"/>
                    </a:cubicBezTo>
                    <a:lnTo>
                      <a:pt x="1412" y="2262"/>
                    </a:lnTo>
                    <a:cubicBezTo>
                      <a:pt x="1345" y="2134"/>
                      <a:pt x="1314" y="1998"/>
                      <a:pt x="1259" y="1863"/>
                    </a:cubicBezTo>
                    <a:cubicBezTo>
                      <a:pt x="1216" y="1784"/>
                      <a:pt x="1087" y="1569"/>
                      <a:pt x="1284" y="1562"/>
                    </a:cubicBezTo>
                    <a:cubicBezTo>
                      <a:pt x="1327" y="1569"/>
                      <a:pt x="1369" y="1575"/>
                      <a:pt x="1412" y="1593"/>
                    </a:cubicBezTo>
                    <a:lnTo>
                      <a:pt x="1412" y="273"/>
                    </a:lnTo>
                    <a:cubicBezTo>
                      <a:pt x="1232" y="111"/>
                      <a:pt x="984" y="0"/>
                      <a:pt x="742"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1"/>
              <p:cNvSpPr/>
              <p:nvPr/>
            </p:nvSpPr>
            <p:spPr>
              <a:xfrm>
                <a:off x="5902511" y="4322288"/>
                <a:ext cx="41491" cy="95822"/>
              </a:xfrm>
              <a:custGeom>
                <a:rect b="b" l="l" r="r" t="t"/>
                <a:pathLst>
                  <a:path extrusionOk="0" h="1321" w="572">
                    <a:moveTo>
                      <a:pt x="571" y="1"/>
                    </a:moveTo>
                    <a:cubicBezTo>
                      <a:pt x="528" y="44"/>
                      <a:pt x="479" y="74"/>
                      <a:pt x="424" y="99"/>
                    </a:cubicBezTo>
                    <a:cubicBezTo>
                      <a:pt x="283" y="185"/>
                      <a:pt x="0" y="351"/>
                      <a:pt x="37" y="553"/>
                    </a:cubicBezTo>
                    <a:cubicBezTo>
                      <a:pt x="62" y="713"/>
                      <a:pt x="246" y="615"/>
                      <a:pt x="295" y="737"/>
                    </a:cubicBezTo>
                    <a:cubicBezTo>
                      <a:pt x="338" y="836"/>
                      <a:pt x="227" y="971"/>
                      <a:pt x="221" y="1057"/>
                    </a:cubicBezTo>
                    <a:cubicBezTo>
                      <a:pt x="369" y="1087"/>
                      <a:pt x="498" y="1186"/>
                      <a:pt x="571" y="1321"/>
                    </a:cubicBezTo>
                    <a:lnTo>
                      <a:pt x="57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1"/>
              <p:cNvSpPr/>
              <p:nvPr/>
            </p:nvSpPr>
            <p:spPr>
              <a:xfrm>
                <a:off x="5943929" y="4293345"/>
                <a:ext cx="96692" cy="217395"/>
              </a:xfrm>
              <a:custGeom>
                <a:rect b="b" l="l" r="r" t="t"/>
                <a:pathLst>
                  <a:path extrusionOk="0" h="2997" w="1333">
                    <a:moveTo>
                      <a:pt x="0" y="0"/>
                    </a:moveTo>
                    <a:lnTo>
                      <a:pt x="0" y="123"/>
                    </a:lnTo>
                    <a:cubicBezTo>
                      <a:pt x="25" y="172"/>
                      <a:pt x="31" y="234"/>
                      <a:pt x="31" y="289"/>
                    </a:cubicBezTo>
                    <a:cubicBezTo>
                      <a:pt x="37" y="326"/>
                      <a:pt x="25" y="363"/>
                      <a:pt x="0" y="400"/>
                    </a:cubicBezTo>
                    <a:lnTo>
                      <a:pt x="0" y="1720"/>
                    </a:lnTo>
                    <a:cubicBezTo>
                      <a:pt x="43" y="1806"/>
                      <a:pt x="68" y="1904"/>
                      <a:pt x="68" y="1996"/>
                    </a:cubicBezTo>
                    <a:cubicBezTo>
                      <a:pt x="68" y="2383"/>
                      <a:pt x="191" y="2776"/>
                      <a:pt x="492" y="2997"/>
                    </a:cubicBezTo>
                    <a:cubicBezTo>
                      <a:pt x="516" y="2917"/>
                      <a:pt x="535" y="2837"/>
                      <a:pt x="547" y="2751"/>
                    </a:cubicBezTo>
                    <a:cubicBezTo>
                      <a:pt x="590" y="2426"/>
                      <a:pt x="522" y="2137"/>
                      <a:pt x="768" y="1879"/>
                    </a:cubicBezTo>
                    <a:cubicBezTo>
                      <a:pt x="878" y="1763"/>
                      <a:pt x="854" y="1720"/>
                      <a:pt x="848" y="1572"/>
                    </a:cubicBezTo>
                    <a:cubicBezTo>
                      <a:pt x="842" y="1493"/>
                      <a:pt x="854" y="1321"/>
                      <a:pt x="915" y="1284"/>
                    </a:cubicBezTo>
                    <a:cubicBezTo>
                      <a:pt x="959" y="1304"/>
                      <a:pt x="1023" y="1319"/>
                      <a:pt x="1083" y="1319"/>
                    </a:cubicBezTo>
                    <a:cubicBezTo>
                      <a:pt x="1133" y="1319"/>
                      <a:pt x="1180" y="1309"/>
                      <a:pt x="1210" y="1284"/>
                    </a:cubicBezTo>
                    <a:cubicBezTo>
                      <a:pt x="1253" y="1247"/>
                      <a:pt x="1302" y="1020"/>
                      <a:pt x="1314" y="964"/>
                    </a:cubicBezTo>
                    <a:cubicBezTo>
                      <a:pt x="1333" y="793"/>
                      <a:pt x="1278" y="621"/>
                      <a:pt x="1167" y="486"/>
                    </a:cubicBezTo>
                    <a:cubicBezTo>
                      <a:pt x="1075" y="369"/>
                      <a:pt x="940" y="277"/>
                      <a:pt x="792" y="240"/>
                    </a:cubicBezTo>
                    <a:cubicBezTo>
                      <a:pt x="651" y="209"/>
                      <a:pt x="498" y="234"/>
                      <a:pt x="356" y="166"/>
                    </a:cubicBezTo>
                    <a:cubicBezTo>
                      <a:pt x="295" y="136"/>
                      <a:pt x="240" y="86"/>
                      <a:pt x="178" y="62"/>
                    </a:cubicBezTo>
                    <a:cubicBezTo>
                      <a:pt x="135" y="43"/>
                      <a:pt x="62" y="25"/>
                      <a:pt x="0"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1"/>
              <p:cNvSpPr/>
              <p:nvPr/>
            </p:nvSpPr>
            <p:spPr>
              <a:xfrm>
                <a:off x="6040984" y="4241697"/>
                <a:ext cx="45989" cy="100755"/>
              </a:xfrm>
              <a:custGeom>
                <a:rect b="b" l="l" r="r" t="t"/>
                <a:pathLst>
                  <a:path extrusionOk="0" h="1389" w="634">
                    <a:moveTo>
                      <a:pt x="633" y="0"/>
                    </a:moveTo>
                    <a:cubicBezTo>
                      <a:pt x="590" y="37"/>
                      <a:pt x="541" y="68"/>
                      <a:pt x="486" y="98"/>
                    </a:cubicBezTo>
                    <a:cubicBezTo>
                      <a:pt x="105" y="295"/>
                      <a:pt x="1" y="872"/>
                      <a:pt x="210" y="1265"/>
                    </a:cubicBezTo>
                    <a:cubicBezTo>
                      <a:pt x="255" y="1356"/>
                      <a:pt x="320" y="1389"/>
                      <a:pt x="394" y="1389"/>
                    </a:cubicBezTo>
                    <a:cubicBezTo>
                      <a:pt x="469" y="1389"/>
                      <a:pt x="553" y="1355"/>
                      <a:pt x="633" y="1314"/>
                    </a:cubicBezTo>
                    <a:lnTo>
                      <a:pt x="633"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1"/>
              <p:cNvSpPr/>
              <p:nvPr/>
            </p:nvSpPr>
            <p:spPr>
              <a:xfrm>
                <a:off x="6086464" y="4120413"/>
                <a:ext cx="162194" cy="360584"/>
              </a:xfrm>
              <a:custGeom>
                <a:rect b="b" l="l" r="r" t="t"/>
                <a:pathLst>
                  <a:path extrusionOk="0" h="4971" w="2236">
                    <a:moveTo>
                      <a:pt x="234" y="0"/>
                    </a:moveTo>
                    <a:cubicBezTo>
                      <a:pt x="153" y="0"/>
                      <a:pt x="74" y="21"/>
                      <a:pt x="0" y="63"/>
                    </a:cubicBezTo>
                    <a:lnTo>
                      <a:pt x="0" y="1058"/>
                    </a:lnTo>
                    <a:cubicBezTo>
                      <a:pt x="56" y="1150"/>
                      <a:pt x="68" y="1291"/>
                      <a:pt x="105" y="1359"/>
                    </a:cubicBezTo>
                    <a:cubicBezTo>
                      <a:pt x="111" y="1362"/>
                      <a:pt x="118" y="1364"/>
                      <a:pt x="126" y="1364"/>
                    </a:cubicBezTo>
                    <a:cubicBezTo>
                      <a:pt x="134" y="1364"/>
                      <a:pt x="142" y="1362"/>
                      <a:pt x="148" y="1359"/>
                    </a:cubicBezTo>
                    <a:cubicBezTo>
                      <a:pt x="184" y="1248"/>
                      <a:pt x="166" y="1113"/>
                      <a:pt x="172" y="997"/>
                    </a:cubicBezTo>
                    <a:cubicBezTo>
                      <a:pt x="189" y="992"/>
                      <a:pt x="205" y="990"/>
                      <a:pt x="221" y="990"/>
                    </a:cubicBezTo>
                    <a:cubicBezTo>
                      <a:pt x="398" y="990"/>
                      <a:pt x="495" y="1260"/>
                      <a:pt x="541" y="1396"/>
                    </a:cubicBezTo>
                    <a:cubicBezTo>
                      <a:pt x="577" y="1525"/>
                      <a:pt x="657" y="1562"/>
                      <a:pt x="455" y="1611"/>
                    </a:cubicBezTo>
                    <a:cubicBezTo>
                      <a:pt x="430" y="1619"/>
                      <a:pt x="404" y="1622"/>
                      <a:pt x="379" y="1622"/>
                    </a:cubicBezTo>
                    <a:cubicBezTo>
                      <a:pt x="304" y="1622"/>
                      <a:pt x="232" y="1589"/>
                      <a:pt x="191" y="1525"/>
                    </a:cubicBezTo>
                    <a:cubicBezTo>
                      <a:pt x="123" y="1574"/>
                      <a:pt x="62" y="1623"/>
                      <a:pt x="6" y="1672"/>
                    </a:cubicBezTo>
                    <a:lnTo>
                      <a:pt x="6" y="2992"/>
                    </a:lnTo>
                    <a:cubicBezTo>
                      <a:pt x="80" y="2956"/>
                      <a:pt x="154" y="2913"/>
                      <a:pt x="203" y="2882"/>
                    </a:cubicBezTo>
                    <a:lnTo>
                      <a:pt x="203" y="2882"/>
                    </a:lnTo>
                    <a:cubicBezTo>
                      <a:pt x="197" y="3035"/>
                      <a:pt x="332" y="3189"/>
                      <a:pt x="381" y="3330"/>
                    </a:cubicBezTo>
                    <a:cubicBezTo>
                      <a:pt x="510" y="3735"/>
                      <a:pt x="418" y="4128"/>
                      <a:pt x="412" y="4546"/>
                    </a:cubicBezTo>
                    <a:cubicBezTo>
                      <a:pt x="412" y="4632"/>
                      <a:pt x="436" y="4951"/>
                      <a:pt x="541" y="4970"/>
                    </a:cubicBezTo>
                    <a:cubicBezTo>
                      <a:pt x="544" y="4970"/>
                      <a:pt x="548" y="4971"/>
                      <a:pt x="552" y="4971"/>
                    </a:cubicBezTo>
                    <a:cubicBezTo>
                      <a:pt x="670" y="4971"/>
                      <a:pt x="775" y="4611"/>
                      <a:pt x="799" y="4521"/>
                    </a:cubicBezTo>
                    <a:cubicBezTo>
                      <a:pt x="909" y="4159"/>
                      <a:pt x="915" y="3778"/>
                      <a:pt x="1118" y="3441"/>
                    </a:cubicBezTo>
                    <a:cubicBezTo>
                      <a:pt x="1222" y="3227"/>
                      <a:pt x="1302" y="2998"/>
                      <a:pt x="1361" y="2768"/>
                    </a:cubicBezTo>
                    <a:lnTo>
                      <a:pt x="1361" y="2768"/>
                    </a:lnTo>
                    <a:cubicBezTo>
                      <a:pt x="1407" y="2665"/>
                      <a:pt x="1384" y="2513"/>
                      <a:pt x="1449" y="2440"/>
                    </a:cubicBezTo>
                    <a:cubicBezTo>
                      <a:pt x="1478" y="2407"/>
                      <a:pt x="1506" y="2393"/>
                      <a:pt x="1531" y="2393"/>
                    </a:cubicBezTo>
                    <a:cubicBezTo>
                      <a:pt x="1659" y="2393"/>
                      <a:pt x="1746" y="2738"/>
                      <a:pt x="1756" y="2814"/>
                    </a:cubicBezTo>
                    <a:cubicBezTo>
                      <a:pt x="1781" y="3060"/>
                      <a:pt x="1732" y="3306"/>
                      <a:pt x="1726" y="3557"/>
                    </a:cubicBezTo>
                    <a:cubicBezTo>
                      <a:pt x="1726" y="3649"/>
                      <a:pt x="1699" y="4030"/>
                      <a:pt x="1855" y="4030"/>
                    </a:cubicBezTo>
                    <a:cubicBezTo>
                      <a:pt x="1867" y="4030"/>
                      <a:pt x="1879" y="4028"/>
                      <a:pt x="1892" y="4024"/>
                    </a:cubicBezTo>
                    <a:cubicBezTo>
                      <a:pt x="2045" y="3975"/>
                      <a:pt x="1965" y="3649"/>
                      <a:pt x="1990" y="3533"/>
                    </a:cubicBezTo>
                    <a:cubicBezTo>
                      <a:pt x="2008" y="3416"/>
                      <a:pt x="2119" y="3017"/>
                      <a:pt x="2211" y="2968"/>
                    </a:cubicBezTo>
                    <a:cubicBezTo>
                      <a:pt x="2217" y="2962"/>
                      <a:pt x="2229" y="2962"/>
                      <a:pt x="2235" y="2956"/>
                    </a:cubicBezTo>
                    <a:lnTo>
                      <a:pt x="2235" y="819"/>
                    </a:lnTo>
                    <a:cubicBezTo>
                      <a:pt x="2163" y="892"/>
                      <a:pt x="2083" y="954"/>
                      <a:pt x="2009" y="954"/>
                    </a:cubicBezTo>
                    <a:cubicBezTo>
                      <a:pt x="1983" y="954"/>
                      <a:pt x="1958" y="947"/>
                      <a:pt x="1935" y="929"/>
                    </a:cubicBezTo>
                    <a:cubicBezTo>
                      <a:pt x="1861" y="874"/>
                      <a:pt x="1879" y="671"/>
                      <a:pt x="1824" y="585"/>
                    </a:cubicBezTo>
                    <a:cubicBezTo>
                      <a:pt x="1744" y="475"/>
                      <a:pt x="1701" y="450"/>
                      <a:pt x="1566" y="432"/>
                    </a:cubicBezTo>
                    <a:cubicBezTo>
                      <a:pt x="1578" y="407"/>
                      <a:pt x="1578" y="346"/>
                      <a:pt x="1597" y="315"/>
                    </a:cubicBezTo>
                    <a:lnTo>
                      <a:pt x="1597" y="315"/>
                    </a:lnTo>
                    <a:cubicBezTo>
                      <a:pt x="1578" y="321"/>
                      <a:pt x="1549" y="321"/>
                      <a:pt x="1520" y="321"/>
                    </a:cubicBezTo>
                    <a:cubicBezTo>
                      <a:pt x="1491" y="321"/>
                      <a:pt x="1462" y="321"/>
                      <a:pt x="1443" y="327"/>
                    </a:cubicBezTo>
                    <a:cubicBezTo>
                      <a:pt x="1431" y="156"/>
                      <a:pt x="1701" y="149"/>
                      <a:pt x="1763" y="27"/>
                    </a:cubicBezTo>
                    <a:cubicBezTo>
                      <a:pt x="1735" y="22"/>
                      <a:pt x="1707" y="20"/>
                      <a:pt x="1679" y="20"/>
                    </a:cubicBezTo>
                    <a:cubicBezTo>
                      <a:pt x="1595" y="20"/>
                      <a:pt x="1511" y="40"/>
                      <a:pt x="1437" y="82"/>
                    </a:cubicBezTo>
                    <a:cubicBezTo>
                      <a:pt x="1351" y="137"/>
                      <a:pt x="1333" y="260"/>
                      <a:pt x="1259" y="297"/>
                    </a:cubicBezTo>
                    <a:cubicBezTo>
                      <a:pt x="1234" y="309"/>
                      <a:pt x="1203" y="315"/>
                      <a:pt x="1170" y="315"/>
                    </a:cubicBezTo>
                    <a:cubicBezTo>
                      <a:pt x="944" y="315"/>
                      <a:pt x="562" y="63"/>
                      <a:pt x="375" y="20"/>
                    </a:cubicBezTo>
                    <a:cubicBezTo>
                      <a:pt x="328" y="7"/>
                      <a:pt x="280" y="0"/>
                      <a:pt x="234"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1"/>
              <p:cNvSpPr/>
              <p:nvPr/>
            </p:nvSpPr>
            <p:spPr>
              <a:xfrm>
                <a:off x="6248585" y="4132527"/>
                <a:ext cx="88278" cy="227695"/>
              </a:xfrm>
              <a:custGeom>
                <a:rect b="b" l="l" r="r" t="t"/>
                <a:pathLst>
                  <a:path extrusionOk="0" h="3139" w="1217">
                    <a:moveTo>
                      <a:pt x="716" y="1"/>
                    </a:moveTo>
                    <a:cubicBezTo>
                      <a:pt x="645" y="1"/>
                      <a:pt x="625" y="82"/>
                      <a:pt x="541" y="167"/>
                    </a:cubicBezTo>
                    <a:cubicBezTo>
                      <a:pt x="412" y="289"/>
                      <a:pt x="252" y="369"/>
                      <a:pt x="148" y="492"/>
                    </a:cubicBezTo>
                    <a:cubicBezTo>
                      <a:pt x="111" y="529"/>
                      <a:pt x="56" y="590"/>
                      <a:pt x="0" y="652"/>
                    </a:cubicBezTo>
                    <a:lnTo>
                      <a:pt x="0" y="2789"/>
                    </a:lnTo>
                    <a:cubicBezTo>
                      <a:pt x="13" y="2784"/>
                      <a:pt x="26" y="2782"/>
                      <a:pt x="38" y="2782"/>
                    </a:cubicBezTo>
                    <a:cubicBezTo>
                      <a:pt x="204" y="2782"/>
                      <a:pt x="314" y="3139"/>
                      <a:pt x="531" y="3139"/>
                    </a:cubicBezTo>
                    <a:cubicBezTo>
                      <a:pt x="534" y="3139"/>
                      <a:pt x="537" y="3139"/>
                      <a:pt x="541" y="3139"/>
                    </a:cubicBezTo>
                    <a:cubicBezTo>
                      <a:pt x="602" y="2930"/>
                      <a:pt x="547" y="2825"/>
                      <a:pt x="707" y="2678"/>
                    </a:cubicBezTo>
                    <a:cubicBezTo>
                      <a:pt x="823" y="2561"/>
                      <a:pt x="1007" y="2488"/>
                      <a:pt x="1075" y="2322"/>
                    </a:cubicBezTo>
                    <a:cubicBezTo>
                      <a:pt x="1136" y="2150"/>
                      <a:pt x="1149" y="1966"/>
                      <a:pt x="1112" y="1794"/>
                    </a:cubicBezTo>
                    <a:cubicBezTo>
                      <a:pt x="1038" y="1536"/>
                      <a:pt x="799" y="1640"/>
                      <a:pt x="565" y="1579"/>
                    </a:cubicBezTo>
                    <a:cubicBezTo>
                      <a:pt x="559" y="1450"/>
                      <a:pt x="694" y="1382"/>
                      <a:pt x="700" y="1247"/>
                    </a:cubicBezTo>
                    <a:cubicBezTo>
                      <a:pt x="700" y="1180"/>
                      <a:pt x="596" y="1180"/>
                      <a:pt x="602" y="1094"/>
                    </a:cubicBezTo>
                    <a:cubicBezTo>
                      <a:pt x="633" y="1026"/>
                      <a:pt x="676" y="959"/>
                      <a:pt x="725" y="910"/>
                    </a:cubicBezTo>
                    <a:cubicBezTo>
                      <a:pt x="801" y="806"/>
                      <a:pt x="897" y="732"/>
                      <a:pt x="1000" y="732"/>
                    </a:cubicBezTo>
                    <a:cubicBezTo>
                      <a:pt x="1062" y="732"/>
                      <a:pt x="1127" y="759"/>
                      <a:pt x="1192" y="824"/>
                    </a:cubicBezTo>
                    <a:cubicBezTo>
                      <a:pt x="1216" y="707"/>
                      <a:pt x="1192" y="572"/>
                      <a:pt x="1057" y="572"/>
                    </a:cubicBezTo>
                    <a:cubicBezTo>
                      <a:pt x="1044" y="431"/>
                      <a:pt x="952" y="99"/>
                      <a:pt x="799" y="25"/>
                    </a:cubicBezTo>
                    <a:cubicBezTo>
                      <a:pt x="764" y="8"/>
                      <a:pt x="738" y="1"/>
                      <a:pt x="716" y="1"/>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1"/>
              <p:cNvSpPr/>
              <p:nvPr/>
            </p:nvSpPr>
            <p:spPr>
              <a:xfrm>
                <a:off x="6036559" y="4124983"/>
                <a:ext cx="50414" cy="109677"/>
              </a:xfrm>
              <a:custGeom>
                <a:rect b="b" l="l" r="r" t="t"/>
                <a:pathLst>
                  <a:path extrusionOk="0" h="1512" w="695">
                    <a:moveTo>
                      <a:pt x="694" y="0"/>
                    </a:moveTo>
                    <a:cubicBezTo>
                      <a:pt x="584" y="80"/>
                      <a:pt x="504" y="185"/>
                      <a:pt x="461" y="314"/>
                    </a:cubicBezTo>
                    <a:cubicBezTo>
                      <a:pt x="420" y="304"/>
                      <a:pt x="373" y="293"/>
                      <a:pt x="329" y="293"/>
                    </a:cubicBezTo>
                    <a:cubicBezTo>
                      <a:pt x="288" y="293"/>
                      <a:pt x="248" y="302"/>
                      <a:pt x="215" y="332"/>
                    </a:cubicBezTo>
                    <a:cubicBezTo>
                      <a:pt x="265" y="393"/>
                      <a:pt x="344" y="436"/>
                      <a:pt x="424" y="443"/>
                    </a:cubicBezTo>
                    <a:cubicBezTo>
                      <a:pt x="430" y="473"/>
                      <a:pt x="430" y="504"/>
                      <a:pt x="424" y="535"/>
                    </a:cubicBezTo>
                    <a:cubicBezTo>
                      <a:pt x="320" y="578"/>
                      <a:pt x="222" y="633"/>
                      <a:pt x="136" y="700"/>
                    </a:cubicBezTo>
                    <a:cubicBezTo>
                      <a:pt x="62" y="762"/>
                      <a:pt x="13" y="854"/>
                      <a:pt x="13" y="952"/>
                    </a:cubicBezTo>
                    <a:cubicBezTo>
                      <a:pt x="7" y="1026"/>
                      <a:pt x="1" y="1106"/>
                      <a:pt x="1" y="1179"/>
                    </a:cubicBezTo>
                    <a:cubicBezTo>
                      <a:pt x="13" y="1327"/>
                      <a:pt x="62" y="1474"/>
                      <a:pt x="203" y="1505"/>
                    </a:cubicBezTo>
                    <a:cubicBezTo>
                      <a:pt x="220" y="1509"/>
                      <a:pt x="237" y="1511"/>
                      <a:pt x="254" y="1511"/>
                    </a:cubicBezTo>
                    <a:cubicBezTo>
                      <a:pt x="336" y="1511"/>
                      <a:pt x="413" y="1464"/>
                      <a:pt x="449" y="1388"/>
                    </a:cubicBezTo>
                    <a:cubicBezTo>
                      <a:pt x="527" y="1255"/>
                      <a:pt x="321" y="897"/>
                      <a:pt x="548" y="897"/>
                    </a:cubicBezTo>
                    <a:cubicBezTo>
                      <a:pt x="551" y="897"/>
                      <a:pt x="555" y="897"/>
                      <a:pt x="559" y="897"/>
                    </a:cubicBezTo>
                    <a:cubicBezTo>
                      <a:pt x="621" y="903"/>
                      <a:pt x="670" y="946"/>
                      <a:pt x="694" y="1001"/>
                    </a:cubicBezTo>
                    <a:lnTo>
                      <a:pt x="694"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1"/>
              <p:cNvSpPr/>
              <p:nvPr/>
            </p:nvSpPr>
            <p:spPr>
              <a:xfrm>
                <a:off x="6257144" y="4391780"/>
                <a:ext cx="68983" cy="88133"/>
              </a:xfrm>
              <a:custGeom>
                <a:rect b="b" l="l" r="r" t="t"/>
                <a:pathLst>
                  <a:path extrusionOk="0" h="1215" w="951">
                    <a:moveTo>
                      <a:pt x="871" y="0"/>
                    </a:moveTo>
                    <a:lnTo>
                      <a:pt x="871" y="0"/>
                    </a:lnTo>
                    <a:cubicBezTo>
                      <a:pt x="822" y="43"/>
                      <a:pt x="693" y="246"/>
                      <a:pt x="644" y="265"/>
                    </a:cubicBezTo>
                    <a:cubicBezTo>
                      <a:pt x="624" y="270"/>
                      <a:pt x="607" y="273"/>
                      <a:pt x="593" y="273"/>
                    </a:cubicBezTo>
                    <a:cubicBezTo>
                      <a:pt x="469" y="273"/>
                      <a:pt x="563" y="73"/>
                      <a:pt x="607" y="7"/>
                    </a:cubicBezTo>
                    <a:lnTo>
                      <a:pt x="607" y="7"/>
                    </a:lnTo>
                    <a:cubicBezTo>
                      <a:pt x="420" y="72"/>
                      <a:pt x="255" y="227"/>
                      <a:pt x="147" y="416"/>
                    </a:cubicBezTo>
                    <a:lnTo>
                      <a:pt x="147" y="416"/>
                    </a:lnTo>
                    <a:lnTo>
                      <a:pt x="153" y="393"/>
                    </a:lnTo>
                    <a:lnTo>
                      <a:pt x="153" y="393"/>
                    </a:lnTo>
                    <a:cubicBezTo>
                      <a:pt x="145" y="409"/>
                      <a:pt x="137" y="428"/>
                      <a:pt x="128" y="450"/>
                    </a:cubicBezTo>
                    <a:lnTo>
                      <a:pt x="128" y="450"/>
                    </a:lnTo>
                    <a:cubicBezTo>
                      <a:pt x="45" y="606"/>
                      <a:pt x="1" y="781"/>
                      <a:pt x="11" y="946"/>
                    </a:cubicBezTo>
                    <a:lnTo>
                      <a:pt x="12" y="943"/>
                    </a:lnTo>
                    <a:lnTo>
                      <a:pt x="12" y="943"/>
                    </a:lnTo>
                    <a:cubicBezTo>
                      <a:pt x="2" y="1082"/>
                      <a:pt x="24" y="1195"/>
                      <a:pt x="110" y="1210"/>
                    </a:cubicBezTo>
                    <a:cubicBezTo>
                      <a:pt x="124" y="1213"/>
                      <a:pt x="138" y="1214"/>
                      <a:pt x="152" y="1214"/>
                    </a:cubicBezTo>
                    <a:cubicBezTo>
                      <a:pt x="364" y="1214"/>
                      <a:pt x="471" y="898"/>
                      <a:pt x="678" y="898"/>
                    </a:cubicBezTo>
                    <a:cubicBezTo>
                      <a:pt x="692" y="898"/>
                      <a:pt x="708" y="900"/>
                      <a:pt x="724" y="903"/>
                    </a:cubicBezTo>
                    <a:cubicBezTo>
                      <a:pt x="738" y="976"/>
                      <a:pt x="777" y="1017"/>
                      <a:pt x="820" y="1017"/>
                    </a:cubicBezTo>
                    <a:cubicBezTo>
                      <a:pt x="849" y="1017"/>
                      <a:pt x="881" y="998"/>
                      <a:pt x="908" y="958"/>
                    </a:cubicBezTo>
                    <a:cubicBezTo>
                      <a:pt x="951" y="897"/>
                      <a:pt x="902" y="700"/>
                      <a:pt x="896" y="633"/>
                    </a:cubicBezTo>
                    <a:cubicBezTo>
                      <a:pt x="859" y="393"/>
                      <a:pt x="810" y="246"/>
                      <a:pt x="871" y="0"/>
                    </a:cubicBez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963" name="Google Shape;3963;p51" title="Cline Dion  My Heart Will Go On Official 25th Anniversary Alternate Music Video.mp3">
            <a:hlinkClick r:id="rId8"/>
          </p:cNvPr>
          <p:cNvPicPr preferRelativeResize="0"/>
          <p:nvPr/>
        </p:nvPicPr>
        <p:blipFill>
          <a:blip r:embed="rId9">
            <a:alphaModFix/>
          </a:blip>
          <a:stretch>
            <a:fillRect/>
          </a:stretch>
        </p:blipFill>
        <p:spPr>
          <a:xfrm>
            <a:off x="8426475" y="3650563"/>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30"/>
          <p:cNvSpPr txBox="1"/>
          <p:nvPr>
            <p:ph type="title"/>
          </p:nvPr>
        </p:nvSpPr>
        <p:spPr>
          <a:xfrm>
            <a:off x="2488375" y="13288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10" name="Google Shape;2410;p30"/>
          <p:cNvSpPr txBox="1"/>
          <p:nvPr>
            <p:ph idx="2" type="title"/>
          </p:nvPr>
        </p:nvSpPr>
        <p:spPr>
          <a:xfrm>
            <a:off x="5524475" y="13288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11" name="Google Shape;2411;p30"/>
          <p:cNvSpPr txBox="1"/>
          <p:nvPr>
            <p:ph idx="4" type="title"/>
          </p:nvPr>
        </p:nvSpPr>
        <p:spPr>
          <a:xfrm>
            <a:off x="900500" y="603738"/>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TABLE OF </a:t>
            </a:r>
            <a:r>
              <a:rPr lang="en"/>
              <a:t>CONTENTS</a:t>
            </a:r>
            <a:endParaRPr/>
          </a:p>
        </p:txBody>
      </p:sp>
      <p:sp>
        <p:nvSpPr>
          <p:cNvPr id="2412" name="Google Shape;2412;p30"/>
          <p:cNvSpPr txBox="1"/>
          <p:nvPr>
            <p:ph idx="6" type="subTitle"/>
          </p:nvPr>
        </p:nvSpPr>
        <p:spPr>
          <a:xfrm>
            <a:off x="1417700" y="2008625"/>
            <a:ext cx="30906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DATA EXPLAINED</a:t>
            </a:r>
            <a:endParaRPr b="1">
              <a:solidFill>
                <a:schemeClr val="accent3"/>
              </a:solidFill>
              <a:latin typeface="Abel"/>
              <a:ea typeface="Abel"/>
              <a:cs typeface="Abel"/>
              <a:sym typeface="Abel"/>
            </a:endParaRPr>
          </a:p>
        </p:txBody>
      </p:sp>
      <p:sp>
        <p:nvSpPr>
          <p:cNvPr id="2413" name="Google Shape;2413;p30"/>
          <p:cNvSpPr txBox="1"/>
          <p:nvPr>
            <p:ph idx="9" type="title"/>
          </p:nvPr>
        </p:nvSpPr>
        <p:spPr>
          <a:xfrm>
            <a:off x="3994350" y="29953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14" name="Google Shape;2414;p30"/>
          <p:cNvSpPr txBox="1"/>
          <p:nvPr>
            <p:ph idx="14" type="subTitle"/>
          </p:nvPr>
        </p:nvSpPr>
        <p:spPr>
          <a:xfrm>
            <a:off x="2639850" y="4082875"/>
            <a:ext cx="3559500" cy="75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RESULTS EXPLAINED</a:t>
            </a:r>
            <a:endParaRPr b="1">
              <a:solidFill>
                <a:schemeClr val="accent3"/>
              </a:solidFill>
              <a:latin typeface="Abel"/>
              <a:ea typeface="Abel"/>
              <a:cs typeface="Abel"/>
              <a:sym typeface="Abel"/>
            </a:endParaRPr>
          </a:p>
        </p:txBody>
      </p:sp>
      <p:sp>
        <p:nvSpPr>
          <p:cNvPr id="2415" name="Google Shape;2415;p30"/>
          <p:cNvSpPr txBox="1"/>
          <p:nvPr>
            <p:ph idx="5" type="subTitle"/>
          </p:nvPr>
        </p:nvSpPr>
        <p:spPr>
          <a:xfrm>
            <a:off x="4628375" y="2008625"/>
            <a:ext cx="26427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JOURNEY EXPLAINED</a:t>
            </a:r>
            <a:endParaRPr b="1">
              <a:solidFill>
                <a:schemeClr val="accent3"/>
              </a:solidFill>
              <a:latin typeface="Abel"/>
              <a:ea typeface="Abel"/>
              <a:cs typeface="Abel"/>
              <a:sym typeface="Abel"/>
            </a:endParaRPr>
          </a:p>
        </p:txBody>
      </p:sp>
      <p:pic>
        <p:nvPicPr>
          <p:cNvPr id="2416" name="Google Shape;2416;p30"/>
          <p:cNvPicPr preferRelativeResize="0"/>
          <p:nvPr/>
        </p:nvPicPr>
        <p:blipFill>
          <a:blip r:embed="rId3">
            <a:alphaModFix/>
          </a:blip>
          <a:stretch>
            <a:fillRect/>
          </a:stretch>
        </p:blipFill>
        <p:spPr>
          <a:xfrm>
            <a:off x="7739681" y="152400"/>
            <a:ext cx="513139" cy="513151"/>
          </a:xfrm>
          <a:prstGeom prst="rect">
            <a:avLst/>
          </a:prstGeom>
          <a:noFill/>
          <a:ln>
            <a:noFill/>
          </a:ln>
        </p:spPr>
      </p:pic>
      <p:pic>
        <p:nvPicPr>
          <p:cNvPr id="2417" name="Google Shape;2417;p30"/>
          <p:cNvPicPr preferRelativeResize="0"/>
          <p:nvPr/>
        </p:nvPicPr>
        <p:blipFill>
          <a:blip r:embed="rId4">
            <a:alphaModFix/>
          </a:blip>
          <a:stretch>
            <a:fillRect/>
          </a:stretch>
        </p:blipFill>
        <p:spPr>
          <a:xfrm>
            <a:off x="36686" y="1107709"/>
            <a:ext cx="520489" cy="520491"/>
          </a:xfrm>
          <a:prstGeom prst="rect">
            <a:avLst/>
          </a:prstGeom>
          <a:noFill/>
          <a:ln>
            <a:noFill/>
          </a:ln>
        </p:spPr>
      </p:pic>
      <p:sp>
        <p:nvSpPr>
          <p:cNvPr id="2418" name="Google Shape;2418;p30"/>
          <p:cNvSpPr txBox="1"/>
          <p:nvPr>
            <p:ph idx="9" type="title"/>
          </p:nvPr>
        </p:nvSpPr>
        <p:spPr>
          <a:xfrm>
            <a:off x="6899025" y="29953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19" name="Google Shape;2419;p30"/>
          <p:cNvSpPr txBox="1"/>
          <p:nvPr>
            <p:ph idx="14" type="subTitle"/>
          </p:nvPr>
        </p:nvSpPr>
        <p:spPr>
          <a:xfrm>
            <a:off x="5950425" y="3914125"/>
            <a:ext cx="2747700" cy="75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chemeClr val="accent3"/>
              </a:solidFill>
              <a:latin typeface="Abel"/>
              <a:ea typeface="Abel"/>
              <a:cs typeface="Abel"/>
              <a:sym typeface="Abel"/>
            </a:endParaRPr>
          </a:p>
          <a:p>
            <a:pPr indent="0" lvl="0" marL="0" rtl="0" algn="ctr">
              <a:spcBef>
                <a:spcPts val="0"/>
              </a:spcBef>
              <a:spcAft>
                <a:spcPts val="0"/>
              </a:spcAft>
              <a:buNone/>
            </a:pPr>
            <a:r>
              <a:rPr b="1" lang="en">
                <a:solidFill>
                  <a:schemeClr val="accent3"/>
                </a:solidFill>
                <a:latin typeface="Abel"/>
                <a:ea typeface="Abel"/>
                <a:cs typeface="Abel"/>
                <a:sym typeface="Abel"/>
              </a:rPr>
              <a:t>CLOSING</a:t>
            </a:r>
            <a:endParaRPr b="1">
              <a:solidFill>
                <a:schemeClr val="accent3"/>
              </a:solidFill>
              <a:latin typeface="Abel"/>
              <a:ea typeface="Abel"/>
              <a:cs typeface="Abel"/>
              <a:sym typeface="Abel"/>
            </a:endParaRPr>
          </a:p>
        </p:txBody>
      </p:sp>
      <p:sp>
        <p:nvSpPr>
          <p:cNvPr id="2420" name="Google Shape;2420;p30"/>
          <p:cNvSpPr txBox="1"/>
          <p:nvPr>
            <p:ph idx="7" type="title"/>
          </p:nvPr>
        </p:nvSpPr>
        <p:spPr>
          <a:xfrm>
            <a:off x="1294600" y="3013150"/>
            <a:ext cx="850500" cy="85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21" name="Google Shape;2421;p30"/>
          <p:cNvSpPr txBox="1"/>
          <p:nvPr>
            <p:ph idx="15" type="subTitle"/>
          </p:nvPr>
        </p:nvSpPr>
        <p:spPr>
          <a:xfrm>
            <a:off x="398505" y="3777975"/>
            <a:ext cx="2642700" cy="74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Abel"/>
                <a:ea typeface="Abel"/>
                <a:cs typeface="Abel"/>
                <a:sym typeface="Abel"/>
              </a:rPr>
              <a:t>MODELS EXPLAINED</a:t>
            </a:r>
            <a:endParaRPr b="1">
              <a:solidFill>
                <a:schemeClr val="accent3"/>
              </a:solidFill>
              <a:latin typeface="Abel"/>
              <a:ea typeface="Abel"/>
              <a:cs typeface="Abel"/>
              <a:sym typeface="Abel"/>
            </a:endParaRPr>
          </a:p>
        </p:txBody>
      </p:sp>
      <p:pic>
        <p:nvPicPr>
          <p:cNvPr id="2422" name="Google Shape;2422;p30"/>
          <p:cNvPicPr preferRelativeResize="0"/>
          <p:nvPr/>
        </p:nvPicPr>
        <p:blipFill>
          <a:blip r:embed="rId5">
            <a:alphaModFix/>
          </a:blip>
          <a:stretch>
            <a:fillRect/>
          </a:stretch>
        </p:blipFill>
        <p:spPr>
          <a:xfrm>
            <a:off x="587150" y="-4"/>
            <a:ext cx="513139" cy="5131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31"/>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solidFill>
                <a:schemeClr val="lt2"/>
              </a:solidFill>
            </a:endParaRPr>
          </a:p>
          <a:p>
            <a:pPr indent="0" lvl="0" marL="0" rtl="0" algn="ctr">
              <a:spcBef>
                <a:spcPts val="0"/>
              </a:spcBef>
              <a:spcAft>
                <a:spcPts val="0"/>
              </a:spcAft>
              <a:buNone/>
            </a:pPr>
            <a:r>
              <a:rPr lang="en"/>
              <a:t>DATA</a:t>
            </a:r>
            <a:r>
              <a:rPr lang="en"/>
              <a:t> </a:t>
            </a:r>
            <a:r>
              <a:rPr lang="en">
                <a:solidFill>
                  <a:schemeClr val="lt2"/>
                </a:solidFill>
              </a:rPr>
              <a:t>EXPLAINED</a:t>
            </a:r>
            <a:endParaRPr>
              <a:solidFill>
                <a:schemeClr val="lt2"/>
              </a:solidFill>
            </a:endParaRPr>
          </a:p>
        </p:txBody>
      </p:sp>
      <p:sp>
        <p:nvSpPr>
          <p:cNvPr id="2428" name="Google Shape;2428;p31"/>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429" name="Google Shape;2429;p31"/>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430" name="Google Shape;2430;p31"/>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2431" name="Google Shape;2431;p31"/>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2432" name="Google Shape;2432;p31"/>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2433" name="Google Shape;2433;p31"/>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2434" name="Google Shape;2434;p31"/>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2435" name="Google Shape;2435;p31"/>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2436" name="Google Shape;2436;p31"/>
          <p:cNvGrpSpPr/>
          <p:nvPr/>
        </p:nvGrpSpPr>
        <p:grpSpPr>
          <a:xfrm>
            <a:off x="1106155" y="3513515"/>
            <a:ext cx="6931696" cy="1629976"/>
            <a:chOff x="1106155" y="2981740"/>
            <a:chExt cx="6931696" cy="1629976"/>
          </a:xfrm>
        </p:grpSpPr>
        <p:sp>
          <p:nvSpPr>
            <p:cNvPr id="2437" name="Google Shape;2437;p31"/>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1"/>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1"/>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1"/>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1"/>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1"/>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1"/>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1"/>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1"/>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1"/>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1"/>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1"/>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1"/>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1"/>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1"/>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1"/>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1"/>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1"/>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1"/>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1"/>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1"/>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1"/>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1"/>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1"/>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1"/>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1"/>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1"/>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1"/>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1"/>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1"/>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1"/>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1"/>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1"/>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1"/>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1"/>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1"/>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1"/>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1"/>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1"/>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1"/>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1"/>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1"/>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1"/>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1"/>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1"/>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1"/>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1"/>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1"/>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1"/>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1"/>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1"/>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32"/>
          <p:cNvSpPr txBox="1"/>
          <p:nvPr>
            <p:ph type="title"/>
          </p:nvPr>
        </p:nvSpPr>
        <p:spPr>
          <a:xfrm>
            <a:off x="4626998" y="982825"/>
            <a:ext cx="41067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Total: </a:t>
            </a:r>
            <a:r>
              <a:rPr lang="en" sz="1500">
                <a:latin typeface="Raleway"/>
                <a:ea typeface="Raleway"/>
                <a:cs typeface="Raleway"/>
                <a:sym typeface="Raleway"/>
              </a:rPr>
              <a:t>891  </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Male: 571</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Female: 314</a:t>
            </a:r>
            <a:endParaRPr sz="1500">
              <a:latin typeface="Raleway"/>
              <a:ea typeface="Raleway"/>
              <a:cs typeface="Raleway"/>
              <a:sym typeface="Raleway"/>
            </a:endParaRPr>
          </a:p>
        </p:txBody>
      </p:sp>
      <p:sp>
        <p:nvSpPr>
          <p:cNvPr id="2493" name="Google Shape;2493;p32"/>
          <p:cNvSpPr txBox="1"/>
          <p:nvPr>
            <p:ph idx="1" type="subTitle"/>
          </p:nvPr>
        </p:nvSpPr>
        <p:spPr>
          <a:xfrm>
            <a:off x="4095973" y="175912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Passenger Breakdown</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p:txBody>
      </p:sp>
      <p:sp>
        <p:nvSpPr>
          <p:cNvPr id="2494" name="Google Shape;2494;p32"/>
          <p:cNvSpPr txBox="1"/>
          <p:nvPr>
            <p:ph idx="2" type="title"/>
          </p:nvPr>
        </p:nvSpPr>
        <p:spPr>
          <a:xfrm>
            <a:off x="4627438" y="2375375"/>
            <a:ext cx="41058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Survived: 342</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Died: 549</a:t>
            </a:r>
            <a:endParaRPr sz="1500">
              <a:latin typeface="Raleway"/>
              <a:ea typeface="Raleway"/>
              <a:cs typeface="Raleway"/>
              <a:sym typeface="Raleway"/>
            </a:endParaRPr>
          </a:p>
        </p:txBody>
      </p:sp>
      <p:sp>
        <p:nvSpPr>
          <p:cNvPr id="2495" name="Google Shape;2495;p32"/>
          <p:cNvSpPr txBox="1"/>
          <p:nvPr>
            <p:ph idx="3" type="subTitle"/>
          </p:nvPr>
        </p:nvSpPr>
        <p:spPr>
          <a:xfrm>
            <a:off x="4095973" y="306477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Survival Breakdown</a:t>
            </a:r>
            <a:endParaRPr sz="1200">
              <a:latin typeface="Raleway"/>
              <a:ea typeface="Raleway"/>
              <a:cs typeface="Raleway"/>
              <a:sym typeface="Raleway"/>
            </a:endParaRPr>
          </a:p>
        </p:txBody>
      </p:sp>
      <p:sp>
        <p:nvSpPr>
          <p:cNvPr id="2496" name="Google Shape;2496;p32"/>
          <p:cNvSpPr txBox="1"/>
          <p:nvPr>
            <p:ph idx="4" type="title"/>
          </p:nvPr>
        </p:nvSpPr>
        <p:spPr>
          <a:xfrm>
            <a:off x="4627438" y="3686000"/>
            <a:ext cx="4105800" cy="775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Male: 109</a:t>
            </a:r>
            <a:endParaRPr sz="1500">
              <a:latin typeface="Raleway"/>
              <a:ea typeface="Raleway"/>
              <a:cs typeface="Raleway"/>
              <a:sym typeface="Raleway"/>
            </a:endParaRPr>
          </a:p>
          <a:p>
            <a:pPr indent="0" lvl="0" marL="0" rtl="0" algn="l">
              <a:spcBef>
                <a:spcPts val="0"/>
              </a:spcBef>
              <a:spcAft>
                <a:spcPts val="0"/>
              </a:spcAft>
              <a:buNone/>
            </a:pPr>
            <a:r>
              <a:rPr lang="en" sz="1500">
                <a:latin typeface="Raleway"/>
                <a:ea typeface="Raleway"/>
                <a:cs typeface="Raleway"/>
                <a:sym typeface="Raleway"/>
              </a:rPr>
              <a:t>Female: 233</a:t>
            </a:r>
            <a:endParaRPr sz="1500">
              <a:latin typeface="Raleway"/>
              <a:ea typeface="Raleway"/>
              <a:cs typeface="Raleway"/>
              <a:sym typeface="Raleway"/>
            </a:endParaRPr>
          </a:p>
        </p:txBody>
      </p:sp>
      <p:sp>
        <p:nvSpPr>
          <p:cNvPr id="2497" name="Google Shape;2497;p32"/>
          <p:cNvSpPr txBox="1"/>
          <p:nvPr>
            <p:ph idx="5" type="subTitle"/>
          </p:nvPr>
        </p:nvSpPr>
        <p:spPr>
          <a:xfrm>
            <a:off x="4096573" y="4370425"/>
            <a:ext cx="4106700" cy="3057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Survivors Breakdown</a:t>
            </a:r>
            <a:endParaRPr sz="1200">
              <a:latin typeface="Raleway"/>
              <a:ea typeface="Raleway"/>
              <a:cs typeface="Raleway"/>
              <a:sym typeface="Raleway"/>
            </a:endParaRPr>
          </a:p>
        </p:txBody>
      </p:sp>
      <p:pic>
        <p:nvPicPr>
          <p:cNvPr id="2498" name="Google Shape;2498;p32"/>
          <p:cNvPicPr preferRelativeResize="0"/>
          <p:nvPr/>
        </p:nvPicPr>
        <p:blipFill>
          <a:blip r:embed="rId3">
            <a:alphaModFix/>
          </a:blip>
          <a:stretch>
            <a:fillRect/>
          </a:stretch>
        </p:blipFill>
        <p:spPr>
          <a:xfrm>
            <a:off x="3547174" y="1776325"/>
            <a:ext cx="323975" cy="323975"/>
          </a:xfrm>
          <a:prstGeom prst="rect">
            <a:avLst/>
          </a:prstGeom>
          <a:noFill/>
          <a:ln>
            <a:noFill/>
          </a:ln>
        </p:spPr>
      </p:pic>
      <p:grpSp>
        <p:nvGrpSpPr>
          <p:cNvPr id="2499" name="Google Shape;2499;p32"/>
          <p:cNvGrpSpPr/>
          <p:nvPr/>
        </p:nvGrpSpPr>
        <p:grpSpPr>
          <a:xfrm>
            <a:off x="-150322" y="2355016"/>
            <a:ext cx="5881731" cy="3026460"/>
            <a:chOff x="71350" y="1480600"/>
            <a:chExt cx="7517550" cy="3868175"/>
          </a:xfrm>
        </p:grpSpPr>
        <p:sp>
          <p:nvSpPr>
            <p:cNvPr id="2500" name="Google Shape;2500;p32"/>
            <p:cNvSpPr/>
            <p:nvPr/>
          </p:nvSpPr>
          <p:spPr>
            <a:xfrm>
              <a:off x="1426700" y="2554925"/>
              <a:ext cx="107225" cy="719200"/>
            </a:xfrm>
            <a:custGeom>
              <a:rect b="b" l="l" r="r" t="t"/>
              <a:pathLst>
                <a:path extrusionOk="0" h="28768" w="4289">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2"/>
            <p:cNvSpPr/>
            <p:nvPr/>
          </p:nvSpPr>
          <p:spPr>
            <a:xfrm>
              <a:off x="1452875" y="2881175"/>
              <a:ext cx="132000" cy="387625"/>
            </a:xfrm>
            <a:custGeom>
              <a:rect b="b" l="l" r="r" t="t"/>
              <a:pathLst>
                <a:path extrusionOk="0" h="15505" w="528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2"/>
            <p:cNvSpPr/>
            <p:nvPr/>
          </p:nvSpPr>
          <p:spPr>
            <a:xfrm>
              <a:off x="1447725" y="3139225"/>
              <a:ext cx="295050" cy="135075"/>
            </a:xfrm>
            <a:custGeom>
              <a:rect b="b" l="l" r="r" t="t"/>
              <a:pathLst>
                <a:path extrusionOk="0" h="5403" w="11802">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2"/>
            <p:cNvSpPr/>
            <p:nvPr/>
          </p:nvSpPr>
          <p:spPr>
            <a:xfrm>
              <a:off x="1396950" y="3063575"/>
              <a:ext cx="63350" cy="200625"/>
            </a:xfrm>
            <a:custGeom>
              <a:rect b="b" l="l" r="r" t="t"/>
              <a:pathLst>
                <a:path extrusionOk="0" h="8025" w="2534">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4" name="Google Shape;2504;p32"/>
            <p:cNvGrpSpPr/>
            <p:nvPr/>
          </p:nvGrpSpPr>
          <p:grpSpPr>
            <a:xfrm>
              <a:off x="71350" y="1480600"/>
              <a:ext cx="7517550" cy="3868175"/>
              <a:chOff x="71350" y="1480600"/>
              <a:chExt cx="7517550" cy="3868175"/>
            </a:xfrm>
          </p:grpSpPr>
          <p:sp>
            <p:nvSpPr>
              <p:cNvPr id="2505" name="Google Shape;2505;p32"/>
              <p:cNvSpPr/>
              <p:nvPr/>
            </p:nvSpPr>
            <p:spPr>
              <a:xfrm>
                <a:off x="1163550" y="2440600"/>
                <a:ext cx="94750" cy="808700"/>
              </a:xfrm>
              <a:custGeom>
                <a:rect b="b" l="l" r="r" t="t"/>
                <a:pathLst>
                  <a:path extrusionOk="0" h="32348" w="379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2"/>
              <p:cNvSpPr/>
              <p:nvPr/>
            </p:nvSpPr>
            <p:spPr>
              <a:xfrm>
                <a:off x="1193925" y="2184500"/>
                <a:ext cx="88925" cy="810100"/>
              </a:xfrm>
              <a:custGeom>
                <a:rect b="b" l="l" r="r" t="t"/>
                <a:pathLst>
                  <a:path extrusionOk="0" h="32404" w="3557">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2"/>
              <p:cNvSpPr/>
              <p:nvPr/>
            </p:nvSpPr>
            <p:spPr>
              <a:xfrm>
                <a:off x="1098500" y="2558650"/>
                <a:ext cx="112450" cy="357500"/>
              </a:xfrm>
              <a:custGeom>
                <a:rect b="b" l="l" r="r" t="t"/>
                <a:pathLst>
                  <a:path extrusionOk="0" h="14300" w="4498">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2"/>
              <p:cNvSpPr/>
              <p:nvPr/>
            </p:nvSpPr>
            <p:spPr>
              <a:xfrm>
                <a:off x="1049075" y="2623325"/>
                <a:ext cx="183550" cy="402025"/>
              </a:xfrm>
              <a:custGeom>
                <a:rect b="b" l="l" r="r" t="t"/>
                <a:pathLst>
                  <a:path extrusionOk="0" h="16081" w="7342">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2"/>
              <p:cNvSpPr/>
              <p:nvPr/>
            </p:nvSpPr>
            <p:spPr>
              <a:xfrm>
                <a:off x="1010050" y="2801925"/>
                <a:ext cx="238550" cy="329575"/>
              </a:xfrm>
              <a:custGeom>
                <a:rect b="b" l="l" r="r" t="t"/>
                <a:pathLst>
                  <a:path extrusionOk="0" h="13183" w="9542">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2"/>
              <p:cNvSpPr/>
              <p:nvPr/>
            </p:nvSpPr>
            <p:spPr>
              <a:xfrm>
                <a:off x="1251425" y="2398350"/>
                <a:ext cx="87900" cy="501100"/>
              </a:xfrm>
              <a:custGeom>
                <a:rect b="b" l="l" r="r" t="t"/>
                <a:pathLst>
                  <a:path extrusionOk="0" h="20044" w="3516">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2"/>
              <p:cNvSpPr/>
              <p:nvPr/>
            </p:nvSpPr>
            <p:spPr>
              <a:xfrm>
                <a:off x="1319325" y="2475400"/>
                <a:ext cx="67950" cy="306825"/>
              </a:xfrm>
              <a:custGeom>
                <a:rect b="b" l="l" r="r" t="t"/>
                <a:pathLst>
                  <a:path extrusionOk="0" h="12273" w="2718">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2"/>
              <p:cNvSpPr/>
              <p:nvPr/>
            </p:nvSpPr>
            <p:spPr>
              <a:xfrm>
                <a:off x="1228600" y="2591075"/>
                <a:ext cx="215725" cy="552775"/>
              </a:xfrm>
              <a:custGeom>
                <a:rect b="b" l="l" r="r" t="t"/>
                <a:pathLst>
                  <a:path extrusionOk="0" h="22111" w="8629">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2"/>
              <p:cNvSpPr/>
              <p:nvPr/>
            </p:nvSpPr>
            <p:spPr>
              <a:xfrm>
                <a:off x="1278625" y="2774800"/>
                <a:ext cx="202175" cy="291325"/>
              </a:xfrm>
              <a:custGeom>
                <a:rect b="b" l="l" r="r" t="t"/>
                <a:pathLst>
                  <a:path extrusionOk="0" h="11653" w="8087">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2"/>
              <p:cNvSpPr/>
              <p:nvPr/>
            </p:nvSpPr>
            <p:spPr>
              <a:xfrm>
                <a:off x="422875" y="2089050"/>
                <a:ext cx="106725" cy="646700"/>
              </a:xfrm>
              <a:custGeom>
                <a:rect b="b" l="l" r="r" t="t"/>
                <a:pathLst>
                  <a:path extrusionOk="0" h="25868" w="4269">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2"/>
              <p:cNvSpPr/>
              <p:nvPr/>
            </p:nvSpPr>
            <p:spPr>
              <a:xfrm>
                <a:off x="350400" y="2127250"/>
                <a:ext cx="169950" cy="362250"/>
              </a:xfrm>
              <a:custGeom>
                <a:rect b="b" l="l" r="r" t="t"/>
                <a:pathLst>
                  <a:path extrusionOk="0" h="14490" w="6798">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2"/>
              <p:cNvSpPr/>
              <p:nvPr/>
            </p:nvSpPr>
            <p:spPr>
              <a:xfrm>
                <a:off x="328725" y="2311800"/>
                <a:ext cx="198025" cy="299475"/>
              </a:xfrm>
              <a:custGeom>
                <a:rect b="b" l="l" r="r" t="t"/>
                <a:pathLst>
                  <a:path extrusionOk="0" h="11979" w="7921">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2"/>
              <p:cNvSpPr/>
              <p:nvPr/>
            </p:nvSpPr>
            <p:spPr>
              <a:xfrm>
                <a:off x="544975" y="2161475"/>
                <a:ext cx="120450" cy="616150"/>
              </a:xfrm>
              <a:custGeom>
                <a:rect b="b" l="l" r="r" t="t"/>
                <a:pathLst>
                  <a:path extrusionOk="0" h="24646" w="4818">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2"/>
              <p:cNvSpPr/>
              <p:nvPr/>
            </p:nvSpPr>
            <p:spPr>
              <a:xfrm>
                <a:off x="556400" y="2336725"/>
                <a:ext cx="85050" cy="329325"/>
              </a:xfrm>
              <a:custGeom>
                <a:rect b="b" l="l" r="r" t="t"/>
                <a:pathLst>
                  <a:path extrusionOk="0" h="13173" w="3402">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2"/>
              <p:cNvSpPr/>
              <p:nvPr/>
            </p:nvSpPr>
            <p:spPr>
              <a:xfrm>
                <a:off x="650450" y="2268700"/>
                <a:ext cx="88000" cy="530275"/>
              </a:xfrm>
              <a:custGeom>
                <a:rect b="b" l="l" r="r" t="t"/>
                <a:pathLst>
                  <a:path extrusionOk="0" h="21211" w="352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2"/>
              <p:cNvSpPr/>
              <p:nvPr/>
            </p:nvSpPr>
            <p:spPr>
              <a:xfrm>
                <a:off x="707625" y="2210800"/>
                <a:ext cx="125975" cy="378775"/>
              </a:xfrm>
              <a:custGeom>
                <a:rect b="b" l="l" r="r" t="t"/>
                <a:pathLst>
                  <a:path extrusionOk="0" h="15151" w="5039">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2"/>
              <p:cNvSpPr/>
              <p:nvPr/>
            </p:nvSpPr>
            <p:spPr>
              <a:xfrm>
                <a:off x="538700" y="2116600"/>
                <a:ext cx="81075" cy="202250"/>
              </a:xfrm>
              <a:custGeom>
                <a:rect b="b" l="l" r="r" t="t"/>
                <a:pathLst>
                  <a:path extrusionOk="0" h="8090" w="3243">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2"/>
              <p:cNvSpPr/>
              <p:nvPr/>
            </p:nvSpPr>
            <p:spPr>
              <a:xfrm>
                <a:off x="683875" y="2430075"/>
                <a:ext cx="177275" cy="281725"/>
              </a:xfrm>
              <a:custGeom>
                <a:rect b="b" l="l" r="r" t="t"/>
                <a:pathLst>
                  <a:path extrusionOk="0" h="11269" w="7091">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2"/>
              <p:cNvSpPr/>
              <p:nvPr/>
            </p:nvSpPr>
            <p:spPr>
              <a:xfrm>
                <a:off x="1377550" y="2661275"/>
                <a:ext cx="81625" cy="610275"/>
              </a:xfrm>
              <a:custGeom>
                <a:rect b="b" l="l" r="r" t="t"/>
                <a:pathLst>
                  <a:path extrusionOk="0" h="24411" w="3265">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2"/>
              <p:cNvSpPr/>
              <p:nvPr/>
            </p:nvSpPr>
            <p:spPr>
              <a:xfrm>
                <a:off x="1305650" y="2943050"/>
                <a:ext cx="169500" cy="309025"/>
              </a:xfrm>
              <a:custGeom>
                <a:rect b="b" l="l" r="r" t="t"/>
                <a:pathLst>
                  <a:path extrusionOk="0" h="12361" w="678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2"/>
              <p:cNvSpPr/>
              <p:nvPr/>
            </p:nvSpPr>
            <p:spPr>
              <a:xfrm>
                <a:off x="373800" y="1639575"/>
                <a:ext cx="86750" cy="910500"/>
              </a:xfrm>
              <a:custGeom>
                <a:rect b="b" l="l" r="r" t="t"/>
                <a:pathLst>
                  <a:path extrusionOk="0" h="36420" w="347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2"/>
              <p:cNvSpPr/>
              <p:nvPr/>
            </p:nvSpPr>
            <p:spPr>
              <a:xfrm>
                <a:off x="299050" y="1480600"/>
                <a:ext cx="110725" cy="1071725"/>
              </a:xfrm>
              <a:custGeom>
                <a:rect b="b" l="l" r="r" t="t"/>
                <a:pathLst>
                  <a:path extrusionOk="0" h="42869" w="4429">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2"/>
              <p:cNvSpPr/>
              <p:nvPr/>
            </p:nvSpPr>
            <p:spPr>
              <a:xfrm>
                <a:off x="249975" y="1969275"/>
                <a:ext cx="138675" cy="575550"/>
              </a:xfrm>
              <a:custGeom>
                <a:rect b="b" l="l" r="r" t="t"/>
                <a:pathLst>
                  <a:path extrusionOk="0" h="23022" w="5547">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2"/>
              <p:cNvSpPr/>
              <p:nvPr/>
            </p:nvSpPr>
            <p:spPr>
              <a:xfrm>
                <a:off x="91900" y="2357250"/>
                <a:ext cx="301900" cy="195525"/>
              </a:xfrm>
              <a:custGeom>
                <a:rect b="b" l="l" r="r" t="t"/>
                <a:pathLst>
                  <a:path extrusionOk="0" h="7821" w="12076">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2"/>
              <p:cNvSpPr/>
              <p:nvPr/>
            </p:nvSpPr>
            <p:spPr>
              <a:xfrm>
                <a:off x="361825" y="2061550"/>
                <a:ext cx="170050" cy="459425"/>
              </a:xfrm>
              <a:custGeom>
                <a:rect b="b" l="l" r="r" t="t"/>
                <a:pathLst>
                  <a:path extrusionOk="0" h="18377" w="6802">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2"/>
              <p:cNvSpPr/>
              <p:nvPr/>
            </p:nvSpPr>
            <p:spPr>
              <a:xfrm>
                <a:off x="887375" y="2629075"/>
                <a:ext cx="95875" cy="393750"/>
              </a:xfrm>
              <a:custGeom>
                <a:rect b="b" l="l" r="r" t="t"/>
                <a:pathLst>
                  <a:path extrusionOk="0" h="15750" w="3835">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2"/>
              <p:cNvSpPr/>
              <p:nvPr/>
            </p:nvSpPr>
            <p:spPr>
              <a:xfrm>
                <a:off x="968400" y="2844775"/>
                <a:ext cx="71925" cy="145050"/>
              </a:xfrm>
              <a:custGeom>
                <a:rect b="b" l="l" r="r" t="t"/>
                <a:pathLst>
                  <a:path extrusionOk="0" h="5802" w="2877">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2"/>
              <p:cNvSpPr/>
              <p:nvPr/>
            </p:nvSpPr>
            <p:spPr>
              <a:xfrm>
                <a:off x="1006050" y="2936000"/>
                <a:ext cx="35400" cy="54475"/>
              </a:xfrm>
              <a:custGeom>
                <a:rect b="b" l="l" r="r" t="t"/>
                <a:pathLst>
                  <a:path extrusionOk="0" h="2179" w="1416">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2"/>
              <p:cNvSpPr/>
              <p:nvPr/>
            </p:nvSpPr>
            <p:spPr>
              <a:xfrm>
                <a:off x="848000" y="2706400"/>
                <a:ext cx="54800" cy="165575"/>
              </a:xfrm>
              <a:custGeom>
                <a:rect b="b" l="l" r="r" t="t"/>
                <a:pathLst>
                  <a:path extrusionOk="0" h="6623" w="2192">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2"/>
              <p:cNvSpPr/>
              <p:nvPr/>
            </p:nvSpPr>
            <p:spPr>
              <a:xfrm>
                <a:off x="774950" y="2672475"/>
                <a:ext cx="59375" cy="137600"/>
              </a:xfrm>
              <a:custGeom>
                <a:rect b="b" l="l" r="r" t="t"/>
                <a:pathLst>
                  <a:path extrusionOk="0" h="5504" w="2375">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2"/>
              <p:cNvSpPr/>
              <p:nvPr/>
            </p:nvSpPr>
            <p:spPr>
              <a:xfrm>
                <a:off x="766950" y="2712125"/>
                <a:ext cx="30025" cy="109850"/>
              </a:xfrm>
              <a:custGeom>
                <a:rect b="b" l="l" r="r" t="t"/>
                <a:pathLst>
                  <a:path extrusionOk="0" h="4394" w="1201">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2"/>
              <p:cNvSpPr/>
              <p:nvPr/>
            </p:nvSpPr>
            <p:spPr>
              <a:xfrm>
                <a:off x="818900" y="2709075"/>
                <a:ext cx="41125" cy="142425"/>
              </a:xfrm>
              <a:custGeom>
                <a:rect b="b" l="l" r="r" t="t"/>
                <a:pathLst>
                  <a:path extrusionOk="0" h="5697" w="1645">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2"/>
              <p:cNvSpPr/>
              <p:nvPr/>
            </p:nvSpPr>
            <p:spPr>
              <a:xfrm>
                <a:off x="695075" y="2734125"/>
                <a:ext cx="31975" cy="96675"/>
              </a:xfrm>
              <a:custGeom>
                <a:rect b="b" l="l" r="r" t="t"/>
                <a:pathLst>
                  <a:path extrusionOk="0" h="3867" w="1279">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2"/>
              <p:cNvSpPr/>
              <p:nvPr/>
            </p:nvSpPr>
            <p:spPr>
              <a:xfrm>
                <a:off x="991225" y="407682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2"/>
              <p:cNvSpPr/>
              <p:nvPr/>
            </p:nvSpPr>
            <p:spPr>
              <a:xfrm>
                <a:off x="369225" y="3509050"/>
                <a:ext cx="35975" cy="36550"/>
              </a:xfrm>
              <a:custGeom>
                <a:rect b="b" l="l" r="r" t="t"/>
                <a:pathLst>
                  <a:path extrusionOk="0" h="1462" w="1439">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2"/>
              <p:cNvSpPr/>
              <p:nvPr/>
            </p:nvSpPr>
            <p:spPr>
              <a:xfrm>
                <a:off x="582650" y="293042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2"/>
              <p:cNvSpPr/>
              <p:nvPr/>
            </p:nvSpPr>
            <p:spPr>
              <a:xfrm>
                <a:off x="1166400" y="3527300"/>
                <a:ext cx="35975" cy="35975"/>
              </a:xfrm>
              <a:custGeom>
                <a:rect b="b" l="l" r="r" t="t"/>
                <a:pathLst>
                  <a:path extrusionOk="0" h="1439" w="1439">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2"/>
              <p:cNvSpPr/>
              <p:nvPr/>
            </p:nvSpPr>
            <p:spPr>
              <a:xfrm>
                <a:off x="618600" y="4058550"/>
                <a:ext cx="35975" cy="36550"/>
              </a:xfrm>
              <a:custGeom>
                <a:rect b="b" l="l" r="r" t="t"/>
                <a:pathLst>
                  <a:path extrusionOk="0" h="1462" w="1439">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2"/>
              <p:cNvSpPr/>
              <p:nvPr/>
            </p:nvSpPr>
            <p:spPr>
              <a:xfrm>
                <a:off x="508475" y="3331000"/>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2"/>
              <p:cNvSpPr/>
              <p:nvPr/>
            </p:nvSpPr>
            <p:spPr>
              <a:xfrm>
                <a:off x="842275" y="3393200"/>
                <a:ext cx="88475" cy="88475"/>
              </a:xfrm>
              <a:custGeom>
                <a:rect b="b" l="l" r="r" t="t"/>
                <a:pathLst>
                  <a:path extrusionOk="0" h="3539" w="3539">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2"/>
              <p:cNvSpPr/>
              <p:nvPr/>
            </p:nvSpPr>
            <p:spPr>
              <a:xfrm>
                <a:off x="708175" y="2982925"/>
                <a:ext cx="88475" cy="88475"/>
              </a:xfrm>
              <a:custGeom>
                <a:rect b="b" l="l" r="r" t="t"/>
                <a:pathLst>
                  <a:path extrusionOk="0" h="3539" w="3539">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32"/>
              <p:cNvGrpSpPr/>
              <p:nvPr/>
            </p:nvGrpSpPr>
            <p:grpSpPr>
              <a:xfrm>
                <a:off x="71350" y="2408925"/>
                <a:ext cx="7517550" cy="2939850"/>
                <a:chOff x="71350" y="2408925"/>
                <a:chExt cx="7517550" cy="2939850"/>
              </a:xfrm>
            </p:grpSpPr>
            <p:sp>
              <p:nvSpPr>
                <p:cNvPr id="2547" name="Google Shape;2547;p32"/>
                <p:cNvSpPr/>
                <p:nvPr/>
              </p:nvSpPr>
              <p:spPr>
                <a:xfrm>
                  <a:off x="1860875" y="2663075"/>
                  <a:ext cx="86175" cy="847350"/>
                </a:xfrm>
                <a:custGeom>
                  <a:rect b="b" l="l" r="r" t="t"/>
                  <a:pathLst>
                    <a:path extrusionOk="0" h="33894" w="3447">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2"/>
                <p:cNvSpPr/>
                <p:nvPr/>
              </p:nvSpPr>
              <p:spPr>
                <a:xfrm>
                  <a:off x="1910575" y="2515275"/>
                  <a:ext cx="111225" cy="997775"/>
                </a:xfrm>
                <a:custGeom>
                  <a:rect b="b" l="l" r="r" t="t"/>
                  <a:pathLst>
                    <a:path extrusionOk="0" h="39911" w="4449">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2"/>
                <p:cNvSpPr/>
                <p:nvPr/>
              </p:nvSpPr>
              <p:spPr>
                <a:xfrm>
                  <a:off x="1932200" y="2969725"/>
                  <a:ext cx="138150" cy="535700"/>
                </a:xfrm>
                <a:custGeom>
                  <a:rect b="b" l="l" r="r" t="t"/>
                  <a:pathLst>
                    <a:path extrusionOk="0" h="21428" w="5526">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2"/>
                <p:cNvSpPr/>
                <p:nvPr/>
              </p:nvSpPr>
              <p:spPr>
                <a:xfrm>
                  <a:off x="1789525" y="3055600"/>
                  <a:ext cx="166650" cy="427650"/>
                </a:xfrm>
                <a:custGeom>
                  <a:rect b="b" l="l" r="r" t="t"/>
                  <a:pathLst>
                    <a:path extrusionOk="0" h="17106" w="6666">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2"/>
                <p:cNvSpPr/>
                <p:nvPr/>
              </p:nvSpPr>
              <p:spPr>
                <a:xfrm>
                  <a:off x="1462000" y="3120550"/>
                  <a:ext cx="43375" cy="224725"/>
                </a:xfrm>
                <a:custGeom>
                  <a:rect b="b" l="l" r="r" t="t"/>
                  <a:pathLst>
                    <a:path extrusionOk="0" h="8989" w="1735">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2"/>
                <p:cNvSpPr/>
                <p:nvPr/>
              </p:nvSpPr>
              <p:spPr>
                <a:xfrm>
                  <a:off x="1471125" y="3222450"/>
                  <a:ext cx="61075" cy="124275"/>
                </a:xfrm>
                <a:custGeom>
                  <a:rect b="b" l="l" r="r" t="t"/>
                  <a:pathLst>
                    <a:path extrusionOk="0" h="4971" w="2443">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2"/>
                <p:cNvSpPr/>
                <p:nvPr/>
              </p:nvSpPr>
              <p:spPr>
                <a:xfrm>
                  <a:off x="1528750" y="3114625"/>
                  <a:ext cx="69075" cy="239625"/>
                </a:xfrm>
                <a:custGeom>
                  <a:rect b="b" l="l" r="r" t="t"/>
                  <a:pathLst>
                    <a:path extrusionOk="0" h="9585" w="2763">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2"/>
                <p:cNvSpPr/>
                <p:nvPr/>
              </p:nvSpPr>
              <p:spPr>
                <a:xfrm>
                  <a:off x="1574400" y="3203675"/>
                  <a:ext cx="53850" cy="193550"/>
                </a:xfrm>
                <a:custGeom>
                  <a:rect b="b" l="l" r="r" t="t"/>
                  <a:pathLst>
                    <a:path extrusionOk="0" h="7742" w="2154">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2"/>
                <p:cNvSpPr/>
                <p:nvPr/>
              </p:nvSpPr>
              <p:spPr>
                <a:xfrm>
                  <a:off x="1620625" y="3273850"/>
                  <a:ext cx="38900" cy="150875"/>
                </a:xfrm>
                <a:custGeom>
                  <a:rect b="b" l="l" r="r" t="t"/>
                  <a:pathLst>
                    <a:path extrusionOk="0" h="6035" w="1556">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2"/>
                <p:cNvSpPr/>
                <p:nvPr/>
              </p:nvSpPr>
              <p:spPr>
                <a:xfrm>
                  <a:off x="1627475" y="3183575"/>
                  <a:ext cx="76500" cy="276950"/>
                </a:xfrm>
                <a:custGeom>
                  <a:rect b="b" l="l" r="r" t="t"/>
                  <a:pathLst>
                    <a:path extrusionOk="0" h="11078" w="306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2"/>
                <p:cNvSpPr/>
                <p:nvPr/>
              </p:nvSpPr>
              <p:spPr>
                <a:xfrm>
                  <a:off x="1698225" y="3356175"/>
                  <a:ext cx="39825" cy="92700"/>
                </a:xfrm>
                <a:custGeom>
                  <a:rect b="b" l="l" r="r" t="t"/>
                  <a:pathLst>
                    <a:path extrusionOk="0" h="3708" w="1593">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2"/>
                <p:cNvSpPr/>
                <p:nvPr/>
              </p:nvSpPr>
              <p:spPr>
                <a:xfrm>
                  <a:off x="1743875" y="3340125"/>
                  <a:ext cx="43975" cy="92375"/>
                </a:xfrm>
                <a:custGeom>
                  <a:rect b="b" l="l" r="r" t="t"/>
                  <a:pathLst>
                    <a:path extrusionOk="0" h="3695" w="1759">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2"/>
                <p:cNvSpPr/>
                <p:nvPr/>
              </p:nvSpPr>
              <p:spPr>
                <a:xfrm>
                  <a:off x="1799225" y="3353100"/>
                  <a:ext cx="35425" cy="73300"/>
                </a:xfrm>
                <a:custGeom>
                  <a:rect b="b" l="l" r="r" t="t"/>
                  <a:pathLst>
                    <a:path extrusionOk="0" h="2932" w="1417">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2"/>
                <p:cNvSpPr/>
                <p:nvPr/>
              </p:nvSpPr>
              <p:spPr>
                <a:xfrm>
                  <a:off x="1840325" y="3361575"/>
                  <a:ext cx="21700" cy="59650"/>
                </a:xfrm>
                <a:custGeom>
                  <a:rect b="b" l="l" r="r" t="t"/>
                  <a:pathLst>
                    <a:path extrusionOk="0" h="2386" w="868">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2"/>
                <p:cNvSpPr/>
                <p:nvPr/>
              </p:nvSpPr>
              <p:spPr>
                <a:xfrm>
                  <a:off x="2007525" y="368765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2"/>
                <p:cNvSpPr/>
                <p:nvPr/>
              </p:nvSpPr>
              <p:spPr>
                <a:xfrm>
                  <a:off x="1597225" y="4174975"/>
                  <a:ext cx="35975" cy="35975"/>
                </a:xfrm>
                <a:custGeom>
                  <a:rect b="b" l="l" r="r" t="t"/>
                  <a:pathLst>
                    <a:path extrusionOk="0" h="1439" w="1439">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2"/>
                <p:cNvSpPr/>
                <p:nvPr/>
              </p:nvSpPr>
              <p:spPr>
                <a:xfrm>
                  <a:off x="1525325" y="5047475"/>
                  <a:ext cx="36550" cy="35975"/>
                </a:xfrm>
                <a:custGeom>
                  <a:rect b="b" l="l" r="r" t="t"/>
                  <a:pathLst>
                    <a:path extrusionOk="0" h="1439" w="1462">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2"/>
                <p:cNvSpPr/>
                <p:nvPr/>
              </p:nvSpPr>
              <p:spPr>
                <a:xfrm>
                  <a:off x="1391225" y="3656275"/>
                  <a:ext cx="268225" cy="268225"/>
                </a:xfrm>
                <a:custGeom>
                  <a:rect b="b" l="l" r="r" t="t"/>
                  <a:pathLst>
                    <a:path extrusionOk="0" h="10729" w="10729">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5" name="Google Shape;2565;p32"/>
                <p:cNvGrpSpPr/>
                <p:nvPr/>
              </p:nvGrpSpPr>
              <p:grpSpPr>
                <a:xfrm>
                  <a:off x="71350" y="2408925"/>
                  <a:ext cx="7517550" cy="2939850"/>
                  <a:chOff x="71350" y="2408925"/>
                  <a:chExt cx="7517550" cy="2939850"/>
                </a:xfrm>
              </p:grpSpPr>
              <p:sp>
                <p:nvSpPr>
                  <p:cNvPr id="2566" name="Google Shape;2566;p32"/>
                  <p:cNvSpPr/>
                  <p:nvPr/>
                </p:nvSpPr>
                <p:spPr>
                  <a:xfrm>
                    <a:off x="1926500" y="3330300"/>
                    <a:ext cx="302450" cy="182825"/>
                  </a:xfrm>
                  <a:custGeom>
                    <a:rect b="b" l="l" r="r" t="t"/>
                    <a:pathLst>
                      <a:path extrusionOk="0" h="7313" w="12098">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2"/>
                  <p:cNvSpPr/>
                  <p:nvPr/>
                </p:nvSpPr>
                <p:spPr>
                  <a:xfrm>
                    <a:off x="2179275" y="3549200"/>
                    <a:ext cx="262525" cy="143600"/>
                  </a:xfrm>
                  <a:custGeom>
                    <a:rect b="b" l="l" r="r" t="t"/>
                    <a:pathLst>
                      <a:path extrusionOk="0" h="5744" w="10501">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2"/>
                  <p:cNvSpPr/>
                  <p:nvPr/>
                </p:nvSpPr>
                <p:spPr>
                  <a:xfrm>
                    <a:off x="2404675" y="3544850"/>
                    <a:ext cx="73075" cy="135025"/>
                  </a:xfrm>
                  <a:custGeom>
                    <a:rect b="b" l="l" r="r" t="t"/>
                    <a:pathLst>
                      <a:path extrusionOk="0" h="5401" w="2923">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2"/>
                  <p:cNvSpPr/>
                  <p:nvPr/>
                </p:nvSpPr>
                <p:spPr>
                  <a:xfrm>
                    <a:off x="2428075" y="3607125"/>
                    <a:ext cx="74925" cy="72000"/>
                  </a:xfrm>
                  <a:custGeom>
                    <a:rect b="b" l="l" r="r" t="t"/>
                    <a:pathLst>
                      <a:path extrusionOk="0" h="2880" w="2997">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2"/>
                  <p:cNvSpPr/>
                  <p:nvPr/>
                </p:nvSpPr>
                <p:spPr>
                  <a:xfrm>
                    <a:off x="2418950" y="3462550"/>
                    <a:ext cx="41675" cy="211575"/>
                  </a:xfrm>
                  <a:custGeom>
                    <a:rect b="b" l="l" r="r" t="t"/>
                    <a:pathLst>
                      <a:path extrusionOk="0" h="8463" w="1667">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2"/>
                  <p:cNvSpPr/>
                  <p:nvPr/>
                </p:nvSpPr>
                <p:spPr>
                  <a:xfrm>
                    <a:off x="2464600" y="5092550"/>
                    <a:ext cx="77625" cy="29125"/>
                  </a:xfrm>
                  <a:custGeom>
                    <a:rect b="b" l="l" r="r" t="t"/>
                    <a:pathLst>
                      <a:path extrusionOk="0" h="1165" w="3105">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32"/>
                  <p:cNvGrpSpPr/>
                  <p:nvPr/>
                </p:nvGrpSpPr>
                <p:grpSpPr>
                  <a:xfrm>
                    <a:off x="71350" y="2408925"/>
                    <a:ext cx="7517550" cy="2939850"/>
                    <a:chOff x="71350" y="2408925"/>
                    <a:chExt cx="7517550" cy="2939850"/>
                  </a:xfrm>
                </p:grpSpPr>
                <p:sp>
                  <p:nvSpPr>
                    <p:cNvPr id="2573" name="Google Shape;2573;p32"/>
                    <p:cNvSpPr/>
                    <p:nvPr/>
                  </p:nvSpPr>
                  <p:spPr>
                    <a:xfrm>
                      <a:off x="3084300" y="3701350"/>
                      <a:ext cx="23425" cy="85050"/>
                    </a:xfrm>
                    <a:custGeom>
                      <a:rect b="b" l="l" r="r" t="t"/>
                      <a:pathLst>
                        <a:path extrusionOk="0" h="3402" w="937">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2"/>
                    <p:cNvSpPr/>
                    <p:nvPr/>
                  </p:nvSpPr>
                  <p:spPr>
                    <a:xfrm>
                      <a:off x="3114550" y="3725150"/>
                      <a:ext cx="15250" cy="95950"/>
                    </a:xfrm>
                    <a:custGeom>
                      <a:rect b="b" l="l" r="r" t="t"/>
                      <a:pathLst>
                        <a:path extrusionOk="0" h="3838" w="61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2"/>
                    <p:cNvSpPr/>
                    <p:nvPr/>
                  </p:nvSpPr>
                  <p:spPr>
                    <a:xfrm>
                      <a:off x="3137950" y="3703325"/>
                      <a:ext cx="41100" cy="159350"/>
                    </a:xfrm>
                    <a:custGeom>
                      <a:rect b="b" l="l" r="r" t="t"/>
                      <a:pathLst>
                        <a:path extrusionOk="0" h="6374" w="1644">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2"/>
                    <p:cNvSpPr/>
                    <p:nvPr/>
                  </p:nvSpPr>
                  <p:spPr>
                    <a:xfrm>
                      <a:off x="3167050" y="3742400"/>
                      <a:ext cx="104500" cy="202150"/>
                    </a:xfrm>
                    <a:custGeom>
                      <a:rect b="b" l="l" r="r" t="t"/>
                      <a:pathLst>
                        <a:path extrusionOk="0" h="8086" w="418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2"/>
                    <p:cNvSpPr/>
                    <p:nvPr/>
                  </p:nvSpPr>
                  <p:spPr>
                    <a:xfrm>
                      <a:off x="3265200" y="3871700"/>
                      <a:ext cx="31400" cy="66025"/>
                    </a:xfrm>
                    <a:custGeom>
                      <a:rect b="b" l="l" r="r" t="t"/>
                      <a:pathLst>
                        <a:path extrusionOk="0" h="2641" w="1256">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2"/>
                    <p:cNvSpPr/>
                    <p:nvPr/>
                  </p:nvSpPr>
                  <p:spPr>
                    <a:xfrm>
                      <a:off x="3254550" y="3564150"/>
                      <a:ext cx="115675" cy="385525"/>
                    </a:xfrm>
                    <a:custGeom>
                      <a:rect b="b" l="l" r="r" t="t"/>
                      <a:pathLst>
                        <a:path extrusionOk="0" h="15421" w="4627">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2"/>
                    <p:cNvSpPr/>
                    <p:nvPr/>
                  </p:nvSpPr>
                  <p:spPr>
                    <a:xfrm>
                      <a:off x="3359350" y="3556175"/>
                      <a:ext cx="31400" cy="33725"/>
                    </a:xfrm>
                    <a:custGeom>
                      <a:rect b="b" l="l" r="r" t="t"/>
                      <a:pathLst>
                        <a:path extrusionOk="0" h="1349" w="1256">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2"/>
                    <p:cNvSpPr/>
                    <p:nvPr/>
                  </p:nvSpPr>
                  <p:spPr>
                    <a:xfrm>
                      <a:off x="3321125" y="3609300"/>
                      <a:ext cx="45100" cy="39475"/>
                    </a:xfrm>
                    <a:custGeom>
                      <a:rect b="b" l="l" r="r" t="t"/>
                      <a:pathLst>
                        <a:path extrusionOk="0" h="1579" w="1804">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2"/>
                    <p:cNvSpPr/>
                    <p:nvPr/>
                  </p:nvSpPr>
                  <p:spPr>
                    <a:xfrm>
                      <a:off x="3282525" y="3632300"/>
                      <a:ext cx="78975" cy="42925"/>
                    </a:xfrm>
                    <a:custGeom>
                      <a:rect b="b" l="l" r="r" t="t"/>
                      <a:pathLst>
                        <a:path extrusionOk="0" h="1717" w="3159">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2"/>
                    <p:cNvSpPr/>
                    <p:nvPr/>
                  </p:nvSpPr>
                  <p:spPr>
                    <a:xfrm>
                      <a:off x="3290300" y="3656925"/>
                      <a:ext cx="87900" cy="93875"/>
                    </a:xfrm>
                    <a:custGeom>
                      <a:rect b="b" l="l" r="r" t="t"/>
                      <a:pathLst>
                        <a:path extrusionOk="0" h="3755" w="3516">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2"/>
                    <p:cNvSpPr/>
                    <p:nvPr/>
                  </p:nvSpPr>
                  <p:spPr>
                    <a:xfrm>
                      <a:off x="3337550" y="3758675"/>
                      <a:ext cx="102850" cy="30325"/>
                    </a:xfrm>
                    <a:custGeom>
                      <a:rect b="b" l="l" r="r" t="t"/>
                      <a:pathLst>
                        <a:path extrusionOk="0" h="1213" w="4114">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2"/>
                    <p:cNvSpPr/>
                    <p:nvPr/>
                  </p:nvSpPr>
                  <p:spPr>
                    <a:xfrm>
                      <a:off x="3273525" y="3748600"/>
                      <a:ext cx="73550" cy="89950"/>
                    </a:xfrm>
                    <a:custGeom>
                      <a:rect b="b" l="l" r="r" t="t"/>
                      <a:pathLst>
                        <a:path extrusionOk="0" h="3598" w="2942">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2"/>
                    <p:cNvSpPr/>
                    <p:nvPr/>
                  </p:nvSpPr>
                  <p:spPr>
                    <a:xfrm>
                      <a:off x="3324550" y="3799500"/>
                      <a:ext cx="22850" cy="17700"/>
                    </a:xfrm>
                    <a:custGeom>
                      <a:rect b="b" l="l" r="r" t="t"/>
                      <a:pathLst>
                        <a:path extrusionOk="0" h="708" w="914">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2"/>
                    <p:cNvSpPr/>
                    <p:nvPr/>
                  </p:nvSpPr>
                  <p:spPr>
                    <a:xfrm>
                      <a:off x="3278375" y="3765050"/>
                      <a:ext cx="65075" cy="88425"/>
                    </a:xfrm>
                    <a:custGeom>
                      <a:rect b="b" l="l" r="r" t="t"/>
                      <a:pathLst>
                        <a:path extrusionOk="0" h="3537" w="2603">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2"/>
                    <p:cNvSpPr/>
                    <p:nvPr/>
                  </p:nvSpPr>
                  <p:spPr>
                    <a:xfrm>
                      <a:off x="3332825" y="3663800"/>
                      <a:ext cx="29400" cy="96225"/>
                    </a:xfrm>
                    <a:custGeom>
                      <a:rect b="b" l="l" r="r" t="t"/>
                      <a:pathLst>
                        <a:path extrusionOk="0" h="3849" w="1176">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2"/>
                    <p:cNvSpPr/>
                    <p:nvPr/>
                  </p:nvSpPr>
                  <p:spPr>
                    <a:xfrm>
                      <a:off x="3345750" y="3616075"/>
                      <a:ext cx="22150" cy="36375"/>
                    </a:xfrm>
                    <a:custGeom>
                      <a:rect b="b" l="l" r="r" t="t"/>
                      <a:pathLst>
                        <a:path extrusionOk="0" h="1455" w="886">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2"/>
                    <p:cNvSpPr/>
                    <p:nvPr/>
                  </p:nvSpPr>
                  <p:spPr>
                    <a:xfrm>
                      <a:off x="3358775" y="3569875"/>
                      <a:ext cx="26850" cy="32200"/>
                    </a:xfrm>
                    <a:custGeom>
                      <a:rect b="b" l="l" r="r" t="t"/>
                      <a:pathLst>
                        <a:path extrusionOk="0" h="1288" w="1074">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2"/>
                    <p:cNvSpPr/>
                    <p:nvPr/>
                  </p:nvSpPr>
                  <p:spPr>
                    <a:xfrm>
                      <a:off x="3286175" y="3822325"/>
                      <a:ext cx="67500" cy="28150"/>
                    </a:xfrm>
                    <a:custGeom>
                      <a:rect b="b" l="l" r="r" t="t"/>
                      <a:pathLst>
                        <a:path extrusionOk="0" h="1126" w="270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2"/>
                    <p:cNvSpPr/>
                    <p:nvPr/>
                  </p:nvSpPr>
                  <p:spPr>
                    <a:xfrm>
                      <a:off x="3253800" y="3859275"/>
                      <a:ext cx="45650" cy="40800"/>
                    </a:xfrm>
                    <a:custGeom>
                      <a:rect b="b" l="l" r="r" t="t"/>
                      <a:pathLst>
                        <a:path extrusionOk="0" h="1632" w="1826">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2"/>
                    <p:cNvSpPr/>
                    <p:nvPr/>
                  </p:nvSpPr>
                  <p:spPr>
                    <a:xfrm>
                      <a:off x="3233800" y="3511275"/>
                      <a:ext cx="34275" cy="394925"/>
                    </a:xfrm>
                    <a:custGeom>
                      <a:rect b="b" l="l" r="r" t="t"/>
                      <a:pathLst>
                        <a:path extrusionOk="0" h="15797" w="1371">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2"/>
                    <p:cNvSpPr/>
                    <p:nvPr/>
                  </p:nvSpPr>
                  <p:spPr>
                    <a:xfrm>
                      <a:off x="3230375" y="3508225"/>
                      <a:ext cx="37125" cy="43400"/>
                    </a:xfrm>
                    <a:custGeom>
                      <a:rect b="b" l="l" r="r" t="t"/>
                      <a:pathLst>
                        <a:path extrusionOk="0" h="1736" w="1485">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2"/>
                    <p:cNvSpPr/>
                    <p:nvPr/>
                  </p:nvSpPr>
                  <p:spPr>
                    <a:xfrm>
                      <a:off x="3210400" y="3536425"/>
                      <a:ext cx="49100" cy="41350"/>
                    </a:xfrm>
                    <a:custGeom>
                      <a:rect b="b" l="l" r="r" t="t"/>
                      <a:pathLst>
                        <a:path extrusionOk="0" h="1654" w="1964">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2"/>
                    <p:cNvSpPr/>
                    <p:nvPr/>
                  </p:nvSpPr>
                  <p:spPr>
                    <a:xfrm>
                      <a:off x="3209850" y="3566425"/>
                      <a:ext cx="10850" cy="11125"/>
                    </a:xfrm>
                    <a:custGeom>
                      <a:rect b="b" l="l" r="r" t="t"/>
                      <a:pathLst>
                        <a:path extrusionOk="0" h="445" w="434">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2"/>
                    <p:cNvSpPr/>
                    <p:nvPr/>
                  </p:nvSpPr>
                  <p:spPr>
                    <a:xfrm>
                      <a:off x="3221250" y="3566775"/>
                      <a:ext cx="26275" cy="37800"/>
                    </a:xfrm>
                    <a:custGeom>
                      <a:rect b="b" l="l" r="r" t="t"/>
                      <a:pathLst>
                        <a:path extrusionOk="0" h="1512" w="1051">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2"/>
                    <p:cNvSpPr/>
                    <p:nvPr/>
                  </p:nvSpPr>
                  <p:spPr>
                    <a:xfrm>
                      <a:off x="3204750" y="3589075"/>
                      <a:ext cx="76175" cy="26725"/>
                    </a:xfrm>
                    <a:custGeom>
                      <a:rect b="b" l="l" r="r" t="t"/>
                      <a:pathLst>
                        <a:path extrusionOk="0" h="1069" w="3047">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2"/>
                    <p:cNvSpPr/>
                    <p:nvPr/>
                  </p:nvSpPr>
                  <p:spPr>
                    <a:xfrm>
                      <a:off x="3209275" y="3619650"/>
                      <a:ext cx="35950" cy="11525"/>
                    </a:xfrm>
                    <a:custGeom>
                      <a:rect b="b" l="l" r="r" t="t"/>
                      <a:pathLst>
                        <a:path extrusionOk="0" h="461" w="1438">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2"/>
                    <p:cNvSpPr/>
                    <p:nvPr/>
                  </p:nvSpPr>
                  <p:spPr>
                    <a:xfrm>
                      <a:off x="3198850" y="3617375"/>
                      <a:ext cx="73225" cy="34925"/>
                    </a:xfrm>
                    <a:custGeom>
                      <a:rect b="b" l="l" r="r" t="t"/>
                      <a:pathLst>
                        <a:path extrusionOk="0" h="1397" w="2929">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2"/>
                    <p:cNvSpPr/>
                    <p:nvPr/>
                  </p:nvSpPr>
                  <p:spPr>
                    <a:xfrm>
                      <a:off x="3266900" y="3643725"/>
                      <a:ext cx="21725" cy="14700"/>
                    </a:xfrm>
                    <a:custGeom>
                      <a:rect b="b" l="l" r="r" t="t"/>
                      <a:pathLst>
                        <a:path extrusionOk="0" h="588" w="869">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2"/>
                    <p:cNvSpPr/>
                    <p:nvPr/>
                  </p:nvSpPr>
                  <p:spPr>
                    <a:xfrm>
                      <a:off x="3242925" y="3650550"/>
                      <a:ext cx="27425" cy="8025"/>
                    </a:xfrm>
                    <a:custGeom>
                      <a:rect b="b" l="l" r="r" t="t"/>
                      <a:pathLst>
                        <a:path extrusionOk="0" h="321" w="1097">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2"/>
                    <p:cNvSpPr/>
                    <p:nvPr/>
                  </p:nvSpPr>
                  <p:spPr>
                    <a:xfrm>
                      <a:off x="3201275" y="3662650"/>
                      <a:ext cx="42250" cy="21400"/>
                    </a:xfrm>
                    <a:custGeom>
                      <a:rect b="b" l="l" r="r" t="t"/>
                      <a:pathLst>
                        <a:path extrusionOk="0" h="856" w="169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2"/>
                    <p:cNvSpPr/>
                    <p:nvPr/>
                  </p:nvSpPr>
                  <p:spPr>
                    <a:xfrm>
                      <a:off x="3222725" y="3668800"/>
                      <a:ext cx="82425" cy="20675"/>
                    </a:xfrm>
                    <a:custGeom>
                      <a:rect b="b" l="l" r="r" t="t"/>
                      <a:pathLst>
                        <a:path extrusionOk="0" h="827" w="3297">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2"/>
                    <p:cNvSpPr/>
                    <p:nvPr/>
                  </p:nvSpPr>
                  <p:spPr>
                    <a:xfrm>
                      <a:off x="3286875" y="3686425"/>
                      <a:ext cx="22650" cy="9800"/>
                    </a:xfrm>
                    <a:custGeom>
                      <a:rect b="b" l="l" r="r" t="t"/>
                      <a:pathLst>
                        <a:path extrusionOk="0" h="392" w="906">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2"/>
                    <p:cNvSpPr/>
                    <p:nvPr/>
                  </p:nvSpPr>
                  <p:spPr>
                    <a:xfrm>
                      <a:off x="3212700" y="3689825"/>
                      <a:ext cx="67350" cy="49350"/>
                    </a:xfrm>
                    <a:custGeom>
                      <a:rect b="b" l="l" r="r" t="t"/>
                      <a:pathLst>
                        <a:path extrusionOk="0" h="1974" w="2694">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2"/>
                    <p:cNvSpPr/>
                    <p:nvPr/>
                  </p:nvSpPr>
                  <p:spPr>
                    <a:xfrm>
                      <a:off x="3214400" y="3742850"/>
                      <a:ext cx="56325" cy="38775"/>
                    </a:xfrm>
                    <a:custGeom>
                      <a:rect b="b" l="l" r="r" t="t"/>
                      <a:pathLst>
                        <a:path extrusionOk="0" h="1551" w="2253">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2"/>
                    <p:cNvSpPr/>
                    <p:nvPr/>
                  </p:nvSpPr>
                  <p:spPr>
                    <a:xfrm>
                      <a:off x="3272050" y="3751700"/>
                      <a:ext cx="23400" cy="15150"/>
                    </a:xfrm>
                    <a:custGeom>
                      <a:rect b="b" l="l" r="r" t="t"/>
                      <a:pathLst>
                        <a:path extrusionOk="0" h="606" w="936">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2"/>
                    <p:cNvSpPr/>
                    <p:nvPr/>
                  </p:nvSpPr>
                  <p:spPr>
                    <a:xfrm>
                      <a:off x="3268050" y="3759325"/>
                      <a:ext cx="11425" cy="18425"/>
                    </a:xfrm>
                    <a:custGeom>
                      <a:rect b="b" l="l" r="r" t="t"/>
                      <a:pathLst>
                        <a:path extrusionOk="0" h="737" w="457">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2"/>
                    <p:cNvSpPr/>
                    <p:nvPr/>
                  </p:nvSpPr>
                  <p:spPr>
                    <a:xfrm>
                      <a:off x="3221825" y="3721775"/>
                      <a:ext cx="34825" cy="44875"/>
                    </a:xfrm>
                    <a:custGeom>
                      <a:rect b="b" l="l" r="r" t="t"/>
                      <a:pathLst>
                        <a:path extrusionOk="0" h="1795" w="1393">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2"/>
                    <p:cNvSpPr/>
                    <p:nvPr/>
                  </p:nvSpPr>
                  <p:spPr>
                    <a:xfrm>
                      <a:off x="3178450" y="3740650"/>
                      <a:ext cx="39775" cy="20225"/>
                    </a:xfrm>
                    <a:custGeom>
                      <a:rect b="b" l="l" r="r" t="t"/>
                      <a:pathLst>
                        <a:path extrusionOk="0" h="809" w="1591">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2"/>
                    <p:cNvSpPr/>
                    <p:nvPr/>
                  </p:nvSpPr>
                  <p:spPr>
                    <a:xfrm>
                      <a:off x="3210400" y="3764025"/>
                      <a:ext cx="73075" cy="103525"/>
                    </a:xfrm>
                    <a:custGeom>
                      <a:rect b="b" l="l" r="r" t="t"/>
                      <a:pathLst>
                        <a:path extrusionOk="0" h="4141" w="2923">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2"/>
                    <p:cNvSpPr/>
                    <p:nvPr/>
                  </p:nvSpPr>
                  <p:spPr>
                    <a:xfrm>
                      <a:off x="3384450" y="4333600"/>
                      <a:ext cx="35975" cy="35975"/>
                    </a:xfrm>
                    <a:custGeom>
                      <a:rect b="b" l="l" r="r" t="t"/>
                      <a:pathLst>
                        <a:path extrusionOk="0" h="1439" w="1439">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2"/>
                    <p:cNvSpPr/>
                    <p:nvPr/>
                  </p:nvSpPr>
                  <p:spPr>
                    <a:xfrm>
                      <a:off x="3164750" y="4040875"/>
                      <a:ext cx="35975" cy="35975"/>
                    </a:xfrm>
                    <a:custGeom>
                      <a:rect b="b" l="l" r="r" t="t"/>
                      <a:pathLst>
                        <a:path extrusionOk="0" h="1439" w="1439">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4" name="Google Shape;2614;p32"/>
                    <p:cNvGrpSpPr/>
                    <p:nvPr/>
                  </p:nvGrpSpPr>
                  <p:grpSpPr>
                    <a:xfrm>
                      <a:off x="71350" y="2408925"/>
                      <a:ext cx="7517550" cy="2939850"/>
                      <a:chOff x="71350" y="2408925"/>
                      <a:chExt cx="7517550" cy="2939850"/>
                    </a:xfrm>
                  </p:grpSpPr>
                  <p:sp>
                    <p:nvSpPr>
                      <p:cNvPr id="2615" name="Google Shape;2615;p32"/>
                      <p:cNvSpPr/>
                      <p:nvPr/>
                    </p:nvSpPr>
                    <p:spPr>
                      <a:xfrm>
                        <a:off x="2740775" y="2924925"/>
                        <a:ext cx="95900" cy="889275"/>
                      </a:xfrm>
                      <a:custGeom>
                        <a:rect b="b" l="l" r="r" t="t"/>
                        <a:pathLst>
                          <a:path extrusionOk="0" h="35571" w="3836">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2"/>
                      <p:cNvSpPr/>
                      <p:nvPr/>
                    </p:nvSpPr>
                    <p:spPr>
                      <a:xfrm>
                        <a:off x="2795000" y="2925300"/>
                        <a:ext cx="62775" cy="869000"/>
                      </a:xfrm>
                      <a:custGeom>
                        <a:rect b="b" l="l" r="r" t="t"/>
                        <a:pathLst>
                          <a:path extrusionOk="0" h="34760" w="2511">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2"/>
                      <p:cNvSpPr/>
                      <p:nvPr/>
                    </p:nvSpPr>
                    <p:spPr>
                      <a:xfrm>
                        <a:off x="2652900" y="2943500"/>
                        <a:ext cx="181075" cy="833850"/>
                      </a:xfrm>
                      <a:custGeom>
                        <a:rect b="b" l="l" r="r" t="t"/>
                        <a:pathLst>
                          <a:path extrusionOk="0" h="33354" w="7243">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2"/>
                      <p:cNvSpPr/>
                      <p:nvPr/>
                    </p:nvSpPr>
                    <p:spPr>
                      <a:xfrm>
                        <a:off x="2802100" y="3072950"/>
                        <a:ext cx="112750" cy="710700"/>
                      </a:xfrm>
                      <a:custGeom>
                        <a:rect b="b" l="l" r="r" t="t"/>
                        <a:pathLst>
                          <a:path extrusionOk="0" h="28428" w="451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2"/>
                      <p:cNvSpPr/>
                      <p:nvPr/>
                    </p:nvSpPr>
                    <p:spPr>
                      <a:xfrm>
                        <a:off x="2674575" y="3085625"/>
                        <a:ext cx="164750" cy="698350"/>
                      </a:xfrm>
                      <a:custGeom>
                        <a:rect b="b" l="l" r="r" t="t"/>
                        <a:pathLst>
                          <a:path extrusionOk="0" h="27934" w="659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2"/>
                      <p:cNvSpPr/>
                      <p:nvPr/>
                    </p:nvSpPr>
                    <p:spPr>
                      <a:xfrm>
                        <a:off x="2819750" y="3083975"/>
                        <a:ext cx="148750" cy="696200"/>
                      </a:xfrm>
                      <a:custGeom>
                        <a:rect b="b" l="l" r="r" t="t"/>
                        <a:pathLst>
                          <a:path extrusionOk="0" h="27848" w="595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2"/>
                      <p:cNvSpPr/>
                      <p:nvPr/>
                    </p:nvSpPr>
                    <p:spPr>
                      <a:xfrm>
                        <a:off x="2805250" y="3018025"/>
                        <a:ext cx="66800" cy="758275"/>
                      </a:xfrm>
                      <a:custGeom>
                        <a:rect b="b" l="l" r="r" t="t"/>
                        <a:pathLst>
                          <a:path extrusionOk="0" h="30331" w="2672">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2"/>
                      <p:cNvSpPr/>
                      <p:nvPr/>
                    </p:nvSpPr>
                    <p:spPr>
                      <a:xfrm>
                        <a:off x="2632925" y="3073600"/>
                        <a:ext cx="216300" cy="719775"/>
                      </a:xfrm>
                      <a:custGeom>
                        <a:rect b="b" l="l" r="r" t="t"/>
                        <a:pathLst>
                          <a:path extrusionOk="0" h="28791" w="8652">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2"/>
                      <p:cNvSpPr/>
                      <p:nvPr/>
                    </p:nvSpPr>
                    <p:spPr>
                      <a:xfrm>
                        <a:off x="2821850" y="3207700"/>
                        <a:ext cx="171175" cy="578850"/>
                      </a:xfrm>
                      <a:custGeom>
                        <a:rect b="b" l="l" r="r" t="t"/>
                        <a:pathLst>
                          <a:path extrusionOk="0" h="23154" w="6847">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2"/>
                      <p:cNvSpPr/>
                      <p:nvPr/>
                    </p:nvSpPr>
                    <p:spPr>
                      <a:xfrm>
                        <a:off x="2578725" y="3653425"/>
                        <a:ext cx="67350" cy="121050"/>
                      </a:xfrm>
                      <a:custGeom>
                        <a:rect b="b" l="l" r="r" t="t"/>
                        <a:pathLst>
                          <a:path extrusionOk="0" h="4842" w="2694">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2"/>
                      <p:cNvSpPr/>
                      <p:nvPr/>
                    </p:nvSpPr>
                    <p:spPr>
                      <a:xfrm>
                        <a:off x="2634075" y="3712900"/>
                        <a:ext cx="45100" cy="46925"/>
                      </a:xfrm>
                      <a:custGeom>
                        <a:rect b="b" l="l" r="r" t="t"/>
                        <a:pathLst>
                          <a:path extrusionOk="0" h="1877" w="1804">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2"/>
                      <p:cNvSpPr/>
                      <p:nvPr/>
                    </p:nvSpPr>
                    <p:spPr>
                      <a:xfrm>
                        <a:off x="2676875" y="3715050"/>
                        <a:ext cx="36550" cy="50225"/>
                      </a:xfrm>
                      <a:custGeom>
                        <a:rect b="b" l="l" r="r" t="t"/>
                        <a:pathLst>
                          <a:path extrusionOk="0" h="2009" w="1462">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2"/>
                      <p:cNvSpPr/>
                      <p:nvPr/>
                    </p:nvSpPr>
                    <p:spPr>
                      <a:xfrm>
                        <a:off x="2916525" y="3661825"/>
                        <a:ext cx="65900" cy="95475"/>
                      </a:xfrm>
                      <a:custGeom>
                        <a:rect b="b" l="l" r="r" t="t"/>
                        <a:pathLst>
                          <a:path extrusionOk="0" h="3819" w="2636">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2"/>
                      <p:cNvSpPr/>
                      <p:nvPr/>
                    </p:nvSpPr>
                    <p:spPr>
                      <a:xfrm>
                        <a:off x="2965875" y="3690350"/>
                        <a:ext cx="80800" cy="95725"/>
                      </a:xfrm>
                      <a:custGeom>
                        <a:rect b="b" l="l" r="r" t="t"/>
                        <a:pathLst>
                          <a:path extrusionOk="0" h="3829" w="3232">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2"/>
                      <p:cNvSpPr/>
                      <p:nvPr/>
                    </p:nvSpPr>
                    <p:spPr>
                      <a:xfrm>
                        <a:off x="3031800" y="3733400"/>
                        <a:ext cx="22550" cy="51650"/>
                      </a:xfrm>
                      <a:custGeom>
                        <a:rect b="b" l="l" r="r" t="t"/>
                        <a:pathLst>
                          <a:path extrusionOk="0" h="2066" w="902">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2"/>
                      <p:cNvSpPr/>
                      <p:nvPr/>
                    </p:nvSpPr>
                    <p:spPr>
                      <a:xfrm>
                        <a:off x="2561600" y="4014625"/>
                        <a:ext cx="88475" cy="88475"/>
                      </a:xfrm>
                      <a:custGeom>
                        <a:rect b="b" l="l" r="r" t="t"/>
                        <a:pathLst>
                          <a:path extrusionOk="0" h="3539" w="3539">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2"/>
                      <p:cNvSpPr/>
                      <p:nvPr/>
                    </p:nvSpPr>
                    <p:spPr>
                      <a:xfrm>
                        <a:off x="2996425" y="4735325"/>
                        <a:ext cx="88475" cy="88475"/>
                      </a:xfrm>
                      <a:custGeom>
                        <a:rect b="b" l="l" r="r" t="t"/>
                        <a:pathLst>
                          <a:path extrusionOk="0" h="3539" w="3539">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2"/>
                      <p:cNvSpPr/>
                      <p:nvPr/>
                    </p:nvSpPr>
                    <p:spPr>
                      <a:xfrm>
                        <a:off x="3040375" y="4384400"/>
                        <a:ext cx="89025" cy="89025"/>
                      </a:xfrm>
                      <a:custGeom>
                        <a:rect b="b" l="l" r="r" t="t"/>
                        <a:pathLst>
                          <a:path extrusionOk="0" h="3561" w="3561">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2"/>
                      <p:cNvSpPr/>
                      <p:nvPr/>
                    </p:nvSpPr>
                    <p:spPr>
                      <a:xfrm>
                        <a:off x="2856050" y="4506500"/>
                        <a:ext cx="35975" cy="35975"/>
                      </a:xfrm>
                      <a:custGeom>
                        <a:rect b="b" l="l" r="r" t="t"/>
                        <a:pathLst>
                          <a:path extrusionOk="0" h="1439" w="1439">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4" name="Google Shape;2634;p32"/>
                      <p:cNvGrpSpPr/>
                      <p:nvPr/>
                    </p:nvGrpSpPr>
                    <p:grpSpPr>
                      <a:xfrm>
                        <a:off x="71350" y="2408925"/>
                        <a:ext cx="7517550" cy="2939850"/>
                        <a:chOff x="71350" y="2408925"/>
                        <a:chExt cx="7517550" cy="2939850"/>
                      </a:xfrm>
                    </p:grpSpPr>
                    <p:sp>
                      <p:nvSpPr>
                        <p:cNvPr id="2635" name="Google Shape;2635;p32"/>
                        <p:cNvSpPr/>
                        <p:nvPr/>
                      </p:nvSpPr>
                      <p:spPr>
                        <a:xfrm>
                          <a:off x="3621275" y="3967350"/>
                          <a:ext cx="76825" cy="564525"/>
                        </a:xfrm>
                        <a:custGeom>
                          <a:rect b="b" l="l" r="r" t="t"/>
                          <a:pathLst>
                            <a:path extrusionOk="0" h="22581" w="3073">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2"/>
                        <p:cNvSpPr/>
                        <p:nvPr/>
                      </p:nvSpPr>
                      <p:spPr>
                        <a:xfrm>
                          <a:off x="3643525" y="3917825"/>
                          <a:ext cx="120425" cy="585775"/>
                        </a:xfrm>
                        <a:custGeom>
                          <a:rect b="b" l="l" r="r" t="t"/>
                          <a:pathLst>
                            <a:path extrusionOk="0" h="23431" w="4817">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2"/>
                        <p:cNvSpPr/>
                        <p:nvPr/>
                      </p:nvSpPr>
                      <p:spPr>
                        <a:xfrm>
                          <a:off x="3649975" y="3917150"/>
                          <a:ext cx="176175" cy="577975"/>
                        </a:xfrm>
                        <a:custGeom>
                          <a:rect b="b" l="l" r="r" t="t"/>
                          <a:pathLst>
                            <a:path extrusionOk="0" h="23119" w="7047">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2"/>
                        <p:cNvSpPr/>
                        <p:nvPr/>
                      </p:nvSpPr>
                      <p:spPr>
                        <a:xfrm>
                          <a:off x="3587600" y="4049975"/>
                          <a:ext cx="112025" cy="482250"/>
                        </a:xfrm>
                        <a:custGeom>
                          <a:rect b="b" l="l" r="r" t="t"/>
                          <a:pathLst>
                            <a:path extrusionOk="0" h="19290" w="4481">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2"/>
                        <p:cNvSpPr/>
                        <p:nvPr/>
                      </p:nvSpPr>
                      <p:spPr>
                        <a:xfrm>
                          <a:off x="3526925" y="4096825"/>
                          <a:ext cx="161125" cy="430850"/>
                        </a:xfrm>
                        <a:custGeom>
                          <a:rect b="b" l="l" r="r" t="t"/>
                          <a:pathLst>
                            <a:path extrusionOk="0" h="17234" w="6445">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2"/>
                        <p:cNvSpPr/>
                        <p:nvPr/>
                      </p:nvSpPr>
                      <p:spPr>
                        <a:xfrm>
                          <a:off x="3462050" y="4131125"/>
                          <a:ext cx="225825" cy="406900"/>
                        </a:xfrm>
                        <a:custGeom>
                          <a:rect b="b" l="l" r="r" t="t"/>
                          <a:pathLst>
                            <a:path extrusionOk="0" h="16276" w="9033">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2"/>
                        <p:cNvSpPr/>
                        <p:nvPr/>
                      </p:nvSpPr>
                      <p:spPr>
                        <a:xfrm>
                          <a:off x="3650375" y="3965900"/>
                          <a:ext cx="266775" cy="557800"/>
                        </a:xfrm>
                        <a:custGeom>
                          <a:rect b="b" l="l" r="r" t="t"/>
                          <a:pathLst>
                            <a:path extrusionOk="0" h="22312" w="10671">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2"/>
                        <p:cNvSpPr/>
                        <p:nvPr/>
                      </p:nvSpPr>
                      <p:spPr>
                        <a:xfrm>
                          <a:off x="3654925" y="4149050"/>
                          <a:ext cx="310900" cy="390900"/>
                        </a:xfrm>
                        <a:custGeom>
                          <a:rect b="b" l="l" r="r" t="t"/>
                          <a:pathLst>
                            <a:path extrusionOk="0" h="15636" w="12436">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2"/>
                        <p:cNvSpPr/>
                        <p:nvPr/>
                      </p:nvSpPr>
                      <p:spPr>
                        <a:xfrm>
                          <a:off x="3699875" y="4318875"/>
                          <a:ext cx="264925" cy="192450"/>
                        </a:xfrm>
                        <a:custGeom>
                          <a:rect b="b" l="l" r="r" t="t"/>
                          <a:pathLst>
                            <a:path extrusionOk="0" h="7698" w="10597">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2"/>
                        <p:cNvSpPr/>
                        <p:nvPr/>
                      </p:nvSpPr>
                      <p:spPr>
                        <a:xfrm>
                          <a:off x="3460350" y="3918500"/>
                          <a:ext cx="212725" cy="626850"/>
                        </a:xfrm>
                        <a:custGeom>
                          <a:rect b="b" l="l" r="r" t="t"/>
                          <a:pathLst>
                            <a:path extrusionOk="0" h="25074" w="8509">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2"/>
                        <p:cNvSpPr/>
                        <p:nvPr/>
                      </p:nvSpPr>
                      <p:spPr>
                        <a:xfrm>
                          <a:off x="3702225" y="3996625"/>
                          <a:ext cx="347400" cy="544725"/>
                        </a:xfrm>
                        <a:custGeom>
                          <a:rect b="b" l="l" r="r" t="t"/>
                          <a:pathLst>
                            <a:path extrusionOk="0" h="21789" w="13896">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6" name="Google Shape;2646;p32"/>
                        <p:cNvGrpSpPr/>
                        <p:nvPr/>
                      </p:nvGrpSpPr>
                      <p:grpSpPr>
                        <a:xfrm>
                          <a:off x="71350" y="2408925"/>
                          <a:ext cx="7517550" cy="2939850"/>
                          <a:chOff x="71350" y="2408925"/>
                          <a:chExt cx="7517550" cy="2939850"/>
                        </a:xfrm>
                      </p:grpSpPr>
                      <p:sp>
                        <p:nvSpPr>
                          <p:cNvPr id="2647" name="Google Shape;2647;p32"/>
                          <p:cNvSpPr/>
                          <p:nvPr/>
                        </p:nvSpPr>
                        <p:spPr>
                          <a:xfrm>
                            <a:off x="3609225" y="4350175"/>
                            <a:ext cx="538200" cy="208650"/>
                          </a:xfrm>
                          <a:custGeom>
                            <a:rect b="b" l="l" r="r" t="t"/>
                            <a:pathLst>
                              <a:path extrusionOk="0" h="8346" w="21528">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8" name="Google Shape;2648;p32"/>
                          <p:cNvGrpSpPr/>
                          <p:nvPr/>
                        </p:nvGrpSpPr>
                        <p:grpSpPr>
                          <a:xfrm>
                            <a:off x="71350" y="2408925"/>
                            <a:ext cx="7517550" cy="2939850"/>
                            <a:chOff x="71350" y="2408925"/>
                            <a:chExt cx="7517550" cy="2939850"/>
                          </a:xfrm>
                        </p:grpSpPr>
                        <p:sp>
                          <p:nvSpPr>
                            <p:cNvPr id="2649" name="Google Shape;2649;p32"/>
                            <p:cNvSpPr/>
                            <p:nvPr/>
                          </p:nvSpPr>
                          <p:spPr>
                            <a:xfrm>
                              <a:off x="4847550" y="4464275"/>
                              <a:ext cx="53100" cy="164250"/>
                            </a:xfrm>
                            <a:custGeom>
                              <a:rect b="b" l="l" r="r" t="t"/>
                              <a:pathLst>
                                <a:path extrusionOk="0" h="6570" w="2124">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2"/>
                            <p:cNvSpPr/>
                            <p:nvPr/>
                          </p:nvSpPr>
                          <p:spPr>
                            <a:xfrm>
                              <a:off x="4796250" y="4476600"/>
                              <a:ext cx="66075" cy="110825"/>
                            </a:xfrm>
                            <a:custGeom>
                              <a:rect b="b" l="l" r="r" t="t"/>
                              <a:pathLst>
                                <a:path extrusionOk="0" h="4433" w="2643">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2"/>
                            <p:cNvSpPr/>
                            <p:nvPr/>
                          </p:nvSpPr>
                          <p:spPr>
                            <a:xfrm>
                              <a:off x="4841850" y="4548725"/>
                              <a:ext cx="54225" cy="45675"/>
                            </a:xfrm>
                            <a:custGeom>
                              <a:rect b="b" l="l" r="r" t="t"/>
                              <a:pathLst>
                                <a:path extrusionOk="0" h="1827" w="2169">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2"/>
                            <p:cNvSpPr/>
                            <p:nvPr/>
                          </p:nvSpPr>
                          <p:spPr>
                            <a:xfrm>
                              <a:off x="4847550" y="4385125"/>
                              <a:ext cx="97600" cy="265225"/>
                            </a:xfrm>
                            <a:custGeom>
                              <a:rect b="b" l="l" r="r" t="t"/>
                              <a:pathLst>
                                <a:path extrusionOk="0" h="10609" w="3904">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2"/>
                            <p:cNvSpPr/>
                            <p:nvPr/>
                          </p:nvSpPr>
                          <p:spPr>
                            <a:xfrm>
                              <a:off x="4848125" y="4490975"/>
                              <a:ext cx="53800" cy="149400"/>
                            </a:xfrm>
                            <a:custGeom>
                              <a:rect b="b" l="l" r="r" t="t"/>
                              <a:pathLst>
                                <a:path extrusionOk="0" h="5976" w="2152">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2"/>
                            <p:cNvSpPr/>
                            <p:nvPr/>
                          </p:nvSpPr>
                          <p:spPr>
                            <a:xfrm>
                              <a:off x="4823600" y="4478475"/>
                              <a:ext cx="30075" cy="114975"/>
                            </a:xfrm>
                            <a:custGeom>
                              <a:rect b="b" l="l" r="r" t="t"/>
                              <a:pathLst>
                                <a:path extrusionOk="0" h="4599" w="1203">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2"/>
                            <p:cNvSpPr/>
                            <p:nvPr/>
                          </p:nvSpPr>
                          <p:spPr>
                            <a:xfrm>
                              <a:off x="4767100" y="4478675"/>
                              <a:ext cx="78675" cy="115075"/>
                            </a:xfrm>
                            <a:custGeom>
                              <a:rect b="b" l="l" r="r" t="t"/>
                              <a:pathLst>
                                <a:path extrusionOk="0" h="4603" w="3147">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2"/>
                            <p:cNvSpPr/>
                            <p:nvPr/>
                          </p:nvSpPr>
                          <p:spPr>
                            <a:xfrm>
                              <a:off x="4757400" y="4443300"/>
                              <a:ext cx="27775" cy="76900"/>
                            </a:xfrm>
                            <a:custGeom>
                              <a:rect b="b" l="l" r="r" t="t"/>
                              <a:pathLst>
                                <a:path extrusionOk="0" h="3076" w="1111">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2"/>
                            <p:cNvSpPr/>
                            <p:nvPr/>
                          </p:nvSpPr>
                          <p:spPr>
                            <a:xfrm>
                              <a:off x="4708900" y="4436325"/>
                              <a:ext cx="44800" cy="89125"/>
                            </a:xfrm>
                            <a:custGeom>
                              <a:rect b="b" l="l" r="r" t="t"/>
                              <a:pathLst>
                                <a:path extrusionOk="0" h="3565" w="1792">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2"/>
                            <p:cNvSpPr/>
                            <p:nvPr/>
                          </p:nvSpPr>
                          <p:spPr>
                            <a:xfrm>
                              <a:off x="4679225" y="4430800"/>
                              <a:ext cx="43950" cy="83725"/>
                            </a:xfrm>
                            <a:custGeom>
                              <a:rect b="b" l="l" r="r" t="t"/>
                              <a:pathLst>
                                <a:path extrusionOk="0" h="3349" w="1758">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2"/>
                            <p:cNvSpPr/>
                            <p:nvPr/>
                          </p:nvSpPr>
                          <p:spPr>
                            <a:xfrm>
                              <a:off x="4672950" y="4392850"/>
                              <a:ext cx="33675" cy="100275"/>
                            </a:xfrm>
                            <a:custGeom>
                              <a:rect b="b" l="l" r="r" t="t"/>
                              <a:pathLst>
                                <a:path extrusionOk="0" h="4011" w="1347">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2"/>
                            <p:cNvSpPr/>
                            <p:nvPr/>
                          </p:nvSpPr>
                          <p:spPr>
                            <a:xfrm>
                              <a:off x="4638125" y="4369475"/>
                              <a:ext cx="26850" cy="101000"/>
                            </a:xfrm>
                            <a:custGeom>
                              <a:rect b="b" l="l" r="r" t="t"/>
                              <a:pathLst>
                                <a:path extrusionOk="0" h="4040" w="1074">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2"/>
                            <p:cNvSpPr/>
                            <p:nvPr/>
                          </p:nvSpPr>
                          <p:spPr>
                            <a:xfrm>
                              <a:off x="4614175" y="4352300"/>
                              <a:ext cx="45350" cy="111300"/>
                            </a:xfrm>
                            <a:custGeom>
                              <a:rect b="b" l="l" r="r" t="t"/>
                              <a:pathLst>
                                <a:path extrusionOk="0" h="4452" w="1814">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2"/>
                            <p:cNvSpPr/>
                            <p:nvPr/>
                          </p:nvSpPr>
                          <p:spPr>
                            <a:xfrm>
                              <a:off x="4585625" y="4359350"/>
                              <a:ext cx="47400" cy="104750"/>
                            </a:xfrm>
                            <a:custGeom>
                              <a:rect b="b" l="l" r="r" t="t"/>
                              <a:pathLst>
                                <a:path extrusionOk="0" h="4190" w="1896">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2"/>
                            <p:cNvSpPr/>
                            <p:nvPr/>
                          </p:nvSpPr>
                          <p:spPr>
                            <a:xfrm>
                              <a:off x="4579350" y="4353000"/>
                              <a:ext cx="29125" cy="93250"/>
                            </a:xfrm>
                            <a:custGeom>
                              <a:rect b="b" l="l" r="r" t="t"/>
                              <a:pathLst>
                                <a:path extrusionOk="0" h="3730" w="1165">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2"/>
                            <p:cNvSpPr/>
                            <p:nvPr/>
                          </p:nvSpPr>
                          <p:spPr>
                            <a:xfrm>
                              <a:off x="4535425" y="4362950"/>
                              <a:ext cx="24550" cy="91200"/>
                            </a:xfrm>
                            <a:custGeom>
                              <a:rect b="b" l="l" r="r" t="t"/>
                              <a:pathLst>
                                <a:path extrusionOk="0" h="3648" w="982">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2"/>
                            <p:cNvSpPr/>
                            <p:nvPr/>
                          </p:nvSpPr>
                          <p:spPr>
                            <a:xfrm>
                              <a:off x="4519450" y="4366700"/>
                              <a:ext cx="27400" cy="108525"/>
                            </a:xfrm>
                            <a:custGeom>
                              <a:rect b="b" l="l" r="r" t="t"/>
                              <a:pathLst>
                                <a:path extrusionOk="0" h="4341" w="1096">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2"/>
                            <p:cNvSpPr/>
                            <p:nvPr/>
                          </p:nvSpPr>
                          <p:spPr>
                            <a:xfrm>
                              <a:off x="4493200" y="4363425"/>
                              <a:ext cx="37675" cy="91175"/>
                            </a:xfrm>
                            <a:custGeom>
                              <a:rect b="b" l="l" r="r" t="t"/>
                              <a:pathLst>
                                <a:path extrusionOk="0" h="3647" w="1507">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2"/>
                            <p:cNvSpPr/>
                            <p:nvPr/>
                          </p:nvSpPr>
                          <p:spPr>
                            <a:xfrm>
                              <a:off x="4476650" y="4356275"/>
                              <a:ext cx="30825" cy="114325"/>
                            </a:xfrm>
                            <a:custGeom>
                              <a:rect b="b" l="l" r="r" t="t"/>
                              <a:pathLst>
                                <a:path extrusionOk="0" h="4573" w="1233">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2"/>
                            <p:cNvSpPr/>
                            <p:nvPr/>
                          </p:nvSpPr>
                          <p:spPr>
                            <a:xfrm>
                              <a:off x="4442400" y="4338375"/>
                              <a:ext cx="43400" cy="114125"/>
                            </a:xfrm>
                            <a:custGeom>
                              <a:rect b="b" l="l" r="r" t="t"/>
                              <a:pathLst>
                                <a:path extrusionOk="0" h="4565" w="1736">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2"/>
                            <p:cNvSpPr/>
                            <p:nvPr/>
                          </p:nvSpPr>
                          <p:spPr>
                            <a:xfrm>
                              <a:off x="4389900" y="4364800"/>
                              <a:ext cx="59100" cy="86025"/>
                            </a:xfrm>
                            <a:custGeom>
                              <a:rect b="b" l="l" r="r" t="t"/>
                              <a:pathLst>
                                <a:path extrusionOk="0" h="3441" w="2364">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2"/>
                            <p:cNvSpPr/>
                            <p:nvPr/>
                          </p:nvSpPr>
                          <p:spPr>
                            <a:xfrm>
                              <a:off x="4389900" y="4386000"/>
                              <a:ext cx="24625" cy="70950"/>
                            </a:xfrm>
                            <a:custGeom>
                              <a:rect b="b" l="l" r="r" t="t"/>
                              <a:pathLst>
                                <a:path extrusionOk="0" h="2838" w="985">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2"/>
                            <p:cNvSpPr/>
                            <p:nvPr/>
                          </p:nvSpPr>
                          <p:spPr>
                            <a:xfrm>
                              <a:off x="4373925" y="4351575"/>
                              <a:ext cx="28675" cy="101750"/>
                            </a:xfrm>
                            <a:custGeom>
                              <a:rect b="b" l="l" r="r" t="t"/>
                              <a:pathLst>
                                <a:path extrusionOk="0" h="4070" w="1147">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2"/>
                            <p:cNvSpPr/>
                            <p:nvPr/>
                          </p:nvSpPr>
                          <p:spPr>
                            <a:xfrm>
                              <a:off x="4331925" y="4378150"/>
                              <a:ext cx="47225" cy="90875"/>
                            </a:xfrm>
                            <a:custGeom>
                              <a:rect b="b" l="l" r="r" t="t"/>
                              <a:pathLst>
                                <a:path extrusionOk="0" h="3635" w="1889">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2"/>
                            <p:cNvSpPr/>
                            <p:nvPr/>
                          </p:nvSpPr>
                          <p:spPr>
                            <a:xfrm>
                              <a:off x="4294050" y="4390800"/>
                              <a:ext cx="29250" cy="90350"/>
                            </a:xfrm>
                            <a:custGeom>
                              <a:rect b="b" l="l" r="r" t="t"/>
                              <a:pathLst>
                                <a:path extrusionOk="0" h="3614" w="117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2"/>
                            <p:cNvSpPr/>
                            <p:nvPr/>
                          </p:nvSpPr>
                          <p:spPr>
                            <a:xfrm>
                              <a:off x="4266425" y="4419775"/>
                              <a:ext cx="27650" cy="97050"/>
                            </a:xfrm>
                            <a:custGeom>
                              <a:rect b="b" l="l" r="r" t="t"/>
                              <a:pathLst>
                                <a:path extrusionOk="0" h="3882" w="1106">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2"/>
                            <p:cNvSpPr/>
                            <p:nvPr/>
                          </p:nvSpPr>
                          <p:spPr>
                            <a:xfrm>
                              <a:off x="4242125" y="4433425"/>
                              <a:ext cx="31975" cy="102475"/>
                            </a:xfrm>
                            <a:custGeom>
                              <a:rect b="b" l="l" r="r" t="t"/>
                              <a:pathLst>
                                <a:path extrusionOk="0" h="4099" w="1279">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2"/>
                            <p:cNvSpPr/>
                            <p:nvPr/>
                          </p:nvSpPr>
                          <p:spPr>
                            <a:xfrm>
                              <a:off x="4213050" y="4497950"/>
                              <a:ext cx="21675" cy="35400"/>
                            </a:xfrm>
                            <a:custGeom>
                              <a:rect b="b" l="l" r="r" t="t"/>
                              <a:pathLst>
                                <a:path extrusionOk="0" h="1416" w="867">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2"/>
                            <p:cNvSpPr/>
                            <p:nvPr/>
                          </p:nvSpPr>
                          <p:spPr>
                            <a:xfrm>
                              <a:off x="4173450" y="4434375"/>
                              <a:ext cx="65700" cy="82125"/>
                            </a:xfrm>
                            <a:custGeom>
                              <a:rect b="b" l="l" r="r" t="t"/>
                              <a:pathLst>
                                <a:path extrusionOk="0" h="3285" w="2628">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2"/>
                            <p:cNvSpPr/>
                            <p:nvPr/>
                          </p:nvSpPr>
                          <p:spPr>
                            <a:xfrm>
                              <a:off x="5243575" y="4592100"/>
                              <a:ext cx="34775" cy="193800"/>
                            </a:xfrm>
                            <a:custGeom>
                              <a:rect b="b" l="l" r="r" t="t"/>
                              <a:pathLst>
                                <a:path extrusionOk="0" h="7752" w="1391">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2"/>
                            <p:cNvSpPr/>
                            <p:nvPr/>
                          </p:nvSpPr>
                          <p:spPr>
                            <a:xfrm>
                              <a:off x="5239150" y="4587200"/>
                              <a:ext cx="41550" cy="167325"/>
                            </a:xfrm>
                            <a:custGeom>
                              <a:rect b="b" l="l" r="r" t="t"/>
                              <a:pathLst>
                                <a:path extrusionOk="0" h="6693" w="1662">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2"/>
                            <p:cNvSpPr/>
                            <p:nvPr/>
                          </p:nvSpPr>
                          <p:spPr>
                            <a:xfrm>
                              <a:off x="4170225" y="4900825"/>
                              <a:ext cx="88475" cy="88450"/>
                            </a:xfrm>
                            <a:custGeom>
                              <a:rect b="b" l="l" r="r" t="t"/>
                              <a:pathLst>
                                <a:path extrusionOk="0" h="3538" w="3539">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1" name="Google Shape;2681;p32"/>
                            <p:cNvGrpSpPr/>
                            <p:nvPr/>
                          </p:nvGrpSpPr>
                          <p:grpSpPr>
                            <a:xfrm>
                              <a:off x="71350" y="2408925"/>
                              <a:ext cx="7517550" cy="2939850"/>
                              <a:chOff x="71350" y="2408925"/>
                              <a:chExt cx="7517550" cy="2939850"/>
                            </a:xfrm>
                          </p:grpSpPr>
                          <p:sp>
                            <p:nvSpPr>
                              <p:cNvPr id="2682" name="Google Shape;2682;p32"/>
                              <p:cNvSpPr/>
                              <p:nvPr/>
                            </p:nvSpPr>
                            <p:spPr>
                              <a:xfrm>
                                <a:off x="5270900" y="4586800"/>
                                <a:ext cx="36250" cy="158400"/>
                              </a:xfrm>
                              <a:custGeom>
                                <a:rect b="b" l="l" r="r" t="t"/>
                                <a:pathLst>
                                  <a:path extrusionOk="0" h="6336" w="145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2"/>
                              <p:cNvSpPr/>
                              <p:nvPr/>
                            </p:nvSpPr>
                            <p:spPr>
                              <a:xfrm>
                                <a:off x="5278550" y="4588550"/>
                                <a:ext cx="57500" cy="165475"/>
                              </a:xfrm>
                              <a:custGeom>
                                <a:rect b="b" l="l" r="r" t="t"/>
                                <a:pathLst>
                                  <a:path extrusionOk="0" h="6619" w="230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2"/>
                              <p:cNvSpPr/>
                              <p:nvPr/>
                            </p:nvSpPr>
                            <p:spPr>
                              <a:xfrm>
                                <a:off x="5309200" y="4608275"/>
                                <a:ext cx="89050" cy="174100"/>
                              </a:xfrm>
                              <a:custGeom>
                                <a:rect b="b" l="l" r="r" t="t"/>
                                <a:pathLst>
                                  <a:path extrusionOk="0" h="6964" w="3562">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2"/>
                              <p:cNvSpPr/>
                              <p:nvPr/>
                            </p:nvSpPr>
                            <p:spPr>
                              <a:xfrm>
                                <a:off x="5367400" y="4643900"/>
                                <a:ext cx="37125" cy="135875"/>
                              </a:xfrm>
                              <a:custGeom>
                                <a:rect b="b" l="l" r="r" t="t"/>
                                <a:pathLst>
                                  <a:path extrusionOk="0" h="5435" w="1485">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2"/>
                              <p:cNvSpPr/>
                              <p:nvPr/>
                            </p:nvSpPr>
                            <p:spPr>
                              <a:xfrm>
                                <a:off x="5382800" y="4615425"/>
                                <a:ext cx="62800" cy="187825"/>
                              </a:xfrm>
                              <a:custGeom>
                                <a:rect b="b" l="l" r="r" t="t"/>
                                <a:pathLst>
                                  <a:path extrusionOk="0" h="7513" w="2512">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2"/>
                              <p:cNvSpPr/>
                              <p:nvPr/>
                            </p:nvSpPr>
                            <p:spPr>
                              <a:xfrm>
                                <a:off x="5407350" y="4693900"/>
                                <a:ext cx="39575" cy="81625"/>
                              </a:xfrm>
                              <a:custGeom>
                                <a:rect b="b" l="l" r="r" t="t"/>
                                <a:pathLst>
                                  <a:path extrusionOk="0" h="3265" w="1583">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2"/>
                              <p:cNvSpPr/>
                              <p:nvPr/>
                            </p:nvSpPr>
                            <p:spPr>
                              <a:xfrm>
                                <a:off x="5429600" y="4640425"/>
                                <a:ext cx="50225" cy="158675"/>
                              </a:xfrm>
                              <a:custGeom>
                                <a:rect b="b" l="l" r="r" t="t"/>
                                <a:pathLst>
                                  <a:path extrusionOk="0" h="6347" w="2009">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2"/>
                              <p:cNvSpPr/>
                              <p:nvPr/>
                            </p:nvSpPr>
                            <p:spPr>
                              <a:xfrm>
                                <a:off x="5461125" y="4644125"/>
                                <a:ext cx="68350" cy="166125"/>
                              </a:xfrm>
                              <a:custGeom>
                                <a:rect b="b" l="l" r="r" t="t"/>
                                <a:pathLst>
                                  <a:path extrusionOk="0" h="6645" w="2734">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2"/>
                              <p:cNvSpPr/>
                              <p:nvPr/>
                            </p:nvSpPr>
                            <p:spPr>
                              <a:xfrm>
                                <a:off x="5484650" y="4668275"/>
                                <a:ext cx="88200" cy="169225"/>
                              </a:xfrm>
                              <a:custGeom>
                                <a:rect b="b" l="l" r="r" t="t"/>
                                <a:pathLst>
                                  <a:path extrusionOk="0" h="6769" w="3528">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2"/>
                              <p:cNvSpPr/>
                              <p:nvPr/>
                            </p:nvSpPr>
                            <p:spPr>
                              <a:xfrm>
                                <a:off x="5510900" y="4672100"/>
                                <a:ext cx="73950" cy="177600"/>
                              </a:xfrm>
                              <a:custGeom>
                                <a:rect b="b" l="l" r="r" t="t"/>
                                <a:pathLst>
                                  <a:path extrusionOk="0" h="7104" w="2958">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32"/>
                              <p:cNvGrpSpPr/>
                              <p:nvPr/>
                            </p:nvGrpSpPr>
                            <p:grpSpPr>
                              <a:xfrm>
                                <a:off x="71350" y="2408925"/>
                                <a:ext cx="7517550" cy="2939850"/>
                                <a:chOff x="71350" y="2408925"/>
                                <a:chExt cx="7517550" cy="2939850"/>
                              </a:xfrm>
                            </p:grpSpPr>
                            <p:grpSp>
                              <p:nvGrpSpPr>
                                <p:cNvPr id="2693" name="Google Shape;2693;p32"/>
                                <p:cNvGrpSpPr/>
                                <p:nvPr/>
                              </p:nvGrpSpPr>
                              <p:grpSpPr>
                                <a:xfrm>
                                  <a:off x="71350" y="2408925"/>
                                  <a:ext cx="7517550" cy="2939850"/>
                                  <a:chOff x="71350" y="2408925"/>
                                  <a:chExt cx="7517550" cy="2939850"/>
                                </a:xfrm>
                              </p:grpSpPr>
                              <p:sp>
                                <p:nvSpPr>
                                  <p:cNvPr id="2694" name="Google Shape;2694;p32"/>
                                  <p:cNvSpPr/>
                                  <p:nvPr/>
                                </p:nvSpPr>
                                <p:spPr>
                                  <a:xfrm>
                                    <a:off x="71350" y="2408925"/>
                                    <a:ext cx="7517550" cy="2939850"/>
                                  </a:xfrm>
                                  <a:custGeom>
                                    <a:rect b="b" l="l" r="r" t="t"/>
                                    <a:pathLst>
                                      <a:path extrusionOk="0" h="117594" w="300702">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2"/>
                                  <p:cNvSpPr/>
                                  <p:nvPr/>
                                </p:nvSpPr>
                                <p:spPr>
                                  <a:xfrm>
                                    <a:off x="7236225" y="4535600"/>
                                    <a:ext cx="72500" cy="464400"/>
                                  </a:xfrm>
                                  <a:custGeom>
                                    <a:rect b="b" l="l" r="r" t="t"/>
                                    <a:pathLst>
                                      <a:path extrusionOk="0" h="18576" w="290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2"/>
                                  <p:cNvSpPr/>
                                  <p:nvPr/>
                                </p:nvSpPr>
                                <p:spPr>
                                  <a:xfrm>
                                    <a:off x="7275200" y="4535950"/>
                                    <a:ext cx="48350" cy="453375"/>
                                  </a:xfrm>
                                  <a:custGeom>
                                    <a:rect b="b" l="l" r="r" t="t"/>
                                    <a:pathLst>
                                      <a:path extrusionOk="0" h="18135" w="1934">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2"/>
                                  <p:cNvSpPr/>
                                  <p:nvPr/>
                                </p:nvSpPr>
                                <p:spPr>
                                  <a:xfrm>
                                    <a:off x="7174600" y="4545250"/>
                                    <a:ext cx="132475" cy="436225"/>
                                  </a:xfrm>
                                  <a:custGeom>
                                    <a:rect b="b" l="l" r="r" t="t"/>
                                    <a:pathLst>
                                      <a:path extrusionOk="0" h="17449" w="5299">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2"/>
                                  <p:cNvSpPr/>
                                  <p:nvPr/>
                                </p:nvSpPr>
                                <p:spPr>
                                  <a:xfrm>
                                    <a:off x="7279025" y="4612025"/>
                                    <a:ext cx="84475" cy="372225"/>
                                  </a:xfrm>
                                  <a:custGeom>
                                    <a:rect b="b" l="l" r="r" t="t"/>
                                    <a:pathLst>
                                      <a:path extrusionOk="0" h="14889" w="3379">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2"/>
                                  <p:cNvSpPr/>
                                  <p:nvPr/>
                                </p:nvSpPr>
                                <p:spPr>
                                  <a:xfrm>
                                    <a:off x="7188850" y="4619075"/>
                                    <a:ext cx="121450" cy="365725"/>
                                  </a:xfrm>
                                  <a:custGeom>
                                    <a:rect b="b" l="l" r="r" t="t"/>
                                    <a:pathLst>
                                      <a:path extrusionOk="0" h="14629" w="4858">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2"/>
                                  <p:cNvSpPr/>
                                  <p:nvPr/>
                                </p:nvSpPr>
                                <p:spPr>
                                  <a:xfrm>
                                    <a:off x="7291925" y="4617750"/>
                                    <a:ext cx="109225" cy="364825"/>
                                  </a:xfrm>
                                  <a:custGeom>
                                    <a:rect b="b" l="l" r="r" t="t"/>
                                    <a:pathLst>
                                      <a:path extrusionOk="0" h="14593" w="4369">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2"/>
                                  <p:cNvSpPr/>
                                  <p:nvPr/>
                                </p:nvSpPr>
                                <p:spPr>
                                  <a:xfrm>
                                    <a:off x="7282450" y="4583900"/>
                                    <a:ext cx="50800" cy="396075"/>
                                  </a:xfrm>
                                  <a:custGeom>
                                    <a:rect b="b" l="l" r="r" t="t"/>
                                    <a:pathLst>
                                      <a:path extrusionOk="0" h="15843" w="2032">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2"/>
                                  <p:cNvSpPr/>
                                  <p:nvPr/>
                                </p:nvSpPr>
                                <p:spPr>
                                  <a:xfrm>
                                    <a:off x="7161475" y="4612600"/>
                                    <a:ext cx="156375" cy="375975"/>
                                  </a:xfrm>
                                  <a:custGeom>
                                    <a:rect b="b" l="l" r="r" t="t"/>
                                    <a:pathLst>
                                      <a:path extrusionOk="0" h="15039" w="6255">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2"/>
                                  <p:cNvSpPr/>
                                  <p:nvPr/>
                                </p:nvSpPr>
                                <p:spPr>
                                  <a:xfrm>
                                    <a:off x="7294200" y="4682350"/>
                                    <a:ext cx="122950" cy="302525"/>
                                  </a:xfrm>
                                  <a:custGeom>
                                    <a:rect b="b" l="l" r="r" t="t"/>
                                    <a:pathLst>
                                      <a:path extrusionOk="0" h="12101" w="4918">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4" name="Google Shape;2704;p32"/>
                                <p:cNvSpPr/>
                                <p:nvPr/>
                              </p:nvSpPr>
                              <p:spPr>
                                <a:xfrm>
                                  <a:off x="5853825" y="4737925"/>
                                  <a:ext cx="95075" cy="121100"/>
                                </a:xfrm>
                                <a:custGeom>
                                  <a:rect b="b" l="l" r="r" t="t"/>
                                  <a:pathLst>
                                    <a:path extrusionOk="0" h="4844" w="3803">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2"/>
                                <p:cNvSpPr/>
                                <p:nvPr/>
                              </p:nvSpPr>
                              <p:spPr>
                                <a:xfrm>
                                  <a:off x="5920350" y="4625225"/>
                                  <a:ext cx="89050" cy="263125"/>
                                </a:xfrm>
                                <a:custGeom>
                                  <a:rect b="b" l="l" r="r" t="t"/>
                                  <a:pathLst>
                                    <a:path extrusionOk="0" h="10525" w="3562">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2"/>
                                <p:cNvSpPr/>
                                <p:nvPr/>
                              </p:nvSpPr>
                              <p:spPr>
                                <a:xfrm>
                                  <a:off x="6001375" y="4755400"/>
                                  <a:ext cx="30850" cy="102075"/>
                                </a:xfrm>
                                <a:custGeom>
                                  <a:rect b="b" l="l" r="r" t="t"/>
                                  <a:pathLst>
                                    <a:path extrusionOk="0" h="4083" w="1234">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2"/>
                                <p:cNvSpPr/>
                                <p:nvPr/>
                              </p:nvSpPr>
                              <p:spPr>
                                <a:xfrm>
                                  <a:off x="6019875" y="4675200"/>
                                  <a:ext cx="104200" cy="186325"/>
                                </a:xfrm>
                                <a:custGeom>
                                  <a:rect b="b" l="l" r="r" t="t"/>
                                  <a:pathLst>
                                    <a:path extrusionOk="0" h="7453" w="4168">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2"/>
                                <p:cNvSpPr/>
                                <p:nvPr/>
                              </p:nvSpPr>
                              <p:spPr>
                                <a:xfrm>
                                  <a:off x="6094225" y="4774275"/>
                                  <a:ext cx="34425" cy="56675"/>
                                </a:xfrm>
                                <a:custGeom>
                                  <a:rect b="b" l="l" r="r" t="t"/>
                                  <a:pathLst>
                                    <a:path extrusionOk="0" h="2267" w="1377">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2"/>
                                <p:cNvSpPr/>
                                <p:nvPr/>
                              </p:nvSpPr>
                              <p:spPr>
                                <a:xfrm>
                                  <a:off x="5865000" y="4741400"/>
                                  <a:ext cx="132975" cy="86175"/>
                                </a:xfrm>
                                <a:custGeom>
                                  <a:rect b="b" l="l" r="r" t="t"/>
                                  <a:pathLst>
                                    <a:path extrusionOk="0" h="3447" w="5319">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2"/>
                                <p:cNvSpPr/>
                                <p:nvPr/>
                              </p:nvSpPr>
                              <p:spPr>
                                <a:xfrm>
                                  <a:off x="5977975" y="4767500"/>
                                  <a:ext cx="57700" cy="94575"/>
                                </a:xfrm>
                                <a:custGeom>
                                  <a:rect b="b" l="l" r="r" t="t"/>
                                  <a:pathLst>
                                    <a:path extrusionOk="0" h="3783" w="2308">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2"/>
                                <p:cNvSpPr/>
                                <p:nvPr/>
                              </p:nvSpPr>
                              <p:spPr>
                                <a:xfrm>
                                  <a:off x="6274700" y="4627375"/>
                                  <a:ext cx="36550" cy="238800"/>
                                </a:xfrm>
                                <a:custGeom>
                                  <a:rect b="b" l="l" r="r" t="t"/>
                                  <a:pathLst>
                                    <a:path extrusionOk="0" h="9552" w="1462">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2"/>
                                <p:cNvSpPr/>
                                <p:nvPr/>
                              </p:nvSpPr>
                              <p:spPr>
                                <a:xfrm>
                                  <a:off x="6304950" y="4722925"/>
                                  <a:ext cx="45675" cy="126125"/>
                                </a:xfrm>
                                <a:custGeom>
                                  <a:rect b="b" l="l" r="r" t="t"/>
                                  <a:pathLst>
                                    <a:path extrusionOk="0" h="5045" w="1827">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2"/>
                                <p:cNvSpPr/>
                                <p:nvPr/>
                              </p:nvSpPr>
                              <p:spPr>
                                <a:xfrm>
                                  <a:off x="6338625" y="4768650"/>
                                  <a:ext cx="54800" cy="67250"/>
                                </a:xfrm>
                                <a:custGeom>
                                  <a:rect b="b" l="l" r="r" t="t"/>
                                  <a:pathLst>
                                    <a:path extrusionOk="0" h="2690" w="2192">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2"/>
                                <p:cNvSpPr/>
                                <p:nvPr/>
                              </p:nvSpPr>
                              <p:spPr>
                                <a:xfrm>
                                  <a:off x="6231925" y="4781225"/>
                                  <a:ext cx="61075" cy="75600"/>
                                </a:xfrm>
                                <a:custGeom>
                                  <a:rect b="b" l="l" r="r" t="t"/>
                                  <a:pathLst>
                                    <a:path extrusionOk="0" h="3024" w="2443">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2"/>
                                <p:cNvSpPr/>
                                <p:nvPr/>
                              </p:nvSpPr>
                              <p:spPr>
                                <a:xfrm>
                                  <a:off x="6243325" y="4766350"/>
                                  <a:ext cx="29700" cy="76450"/>
                                </a:xfrm>
                                <a:custGeom>
                                  <a:rect b="b" l="l" r="r" t="t"/>
                                  <a:pathLst>
                                    <a:path extrusionOk="0" h="3058" w="1188">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2"/>
                                <p:cNvSpPr/>
                                <p:nvPr/>
                              </p:nvSpPr>
                              <p:spPr>
                                <a:xfrm>
                                  <a:off x="6134100" y="4504575"/>
                                  <a:ext cx="144050" cy="316800"/>
                                </a:xfrm>
                                <a:custGeom>
                                  <a:rect b="b" l="l" r="r" t="t"/>
                                  <a:pathLst>
                                    <a:path extrusionOk="0" h="12672" w="5762">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2"/>
                                <p:cNvSpPr/>
                                <p:nvPr/>
                              </p:nvSpPr>
                              <p:spPr>
                                <a:xfrm>
                                  <a:off x="6177700" y="4762150"/>
                                  <a:ext cx="70775" cy="91925"/>
                                </a:xfrm>
                                <a:custGeom>
                                  <a:rect b="b" l="l" r="r" t="t"/>
                                  <a:pathLst>
                                    <a:path extrusionOk="0" h="3677" w="2831">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2"/>
                                <p:cNvSpPr/>
                                <p:nvPr/>
                              </p:nvSpPr>
                              <p:spPr>
                                <a:xfrm>
                                  <a:off x="6148600" y="4618075"/>
                                  <a:ext cx="37675" cy="48350"/>
                                </a:xfrm>
                                <a:custGeom>
                                  <a:rect b="b" l="l" r="r" t="t"/>
                                  <a:pathLst>
                                    <a:path extrusionOk="0" h="1934" w="1507">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2"/>
                                <p:cNvSpPr/>
                                <p:nvPr/>
                              </p:nvSpPr>
                              <p:spPr>
                                <a:xfrm>
                                  <a:off x="6203950" y="4645325"/>
                                  <a:ext cx="55950" cy="34200"/>
                                </a:xfrm>
                                <a:custGeom>
                                  <a:rect b="b" l="l" r="r" t="t"/>
                                  <a:pathLst>
                                    <a:path extrusionOk="0" h="1368" w="2238">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2"/>
                                <p:cNvSpPr/>
                                <p:nvPr/>
                              </p:nvSpPr>
                              <p:spPr>
                                <a:xfrm>
                                  <a:off x="6190825" y="4695175"/>
                                  <a:ext cx="45450" cy="38475"/>
                                </a:xfrm>
                                <a:custGeom>
                                  <a:rect b="b" l="l" r="r" t="t"/>
                                  <a:pathLst>
                                    <a:path extrusionOk="0" h="1539" w="1818">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2"/>
                                <p:cNvSpPr/>
                                <p:nvPr/>
                              </p:nvSpPr>
                              <p:spPr>
                                <a:xfrm>
                                  <a:off x="6250025" y="4723075"/>
                                  <a:ext cx="60100" cy="26200"/>
                                </a:xfrm>
                                <a:custGeom>
                                  <a:rect b="b" l="l" r="r" t="t"/>
                                  <a:pathLst>
                                    <a:path extrusionOk="0" h="1048" w="2404">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2"/>
                                <p:cNvSpPr/>
                                <p:nvPr/>
                              </p:nvSpPr>
                              <p:spPr>
                                <a:xfrm>
                                  <a:off x="5716625" y="4496075"/>
                                  <a:ext cx="79350" cy="372175"/>
                                </a:xfrm>
                                <a:custGeom>
                                  <a:rect b="b" l="l" r="r" t="t"/>
                                  <a:pathLst>
                                    <a:path extrusionOk="0" h="14887" w="3174">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2"/>
                                <p:cNvSpPr/>
                                <p:nvPr/>
                              </p:nvSpPr>
                              <p:spPr>
                                <a:xfrm>
                                  <a:off x="5698375" y="4539025"/>
                                  <a:ext cx="84000" cy="338525"/>
                                </a:xfrm>
                                <a:custGeom>
                                  <a:rect b="b" l="l" r="r" t="t"/>
                                  <a:pathLst>
                                    <a:path extrusionOk="0" h="13541" w="336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2"/>
                                <p:cNvSpPr/>
                                <p:nvPr/>
                              </p:nvSpPr>
                              <p:spPr>
                                <a:xfrm>
                                  <a:off x="5671425" y="4701500"/>
                                  <a:ext cx="78225" cy="160100"/>
                                </a:xfrm>
                                <a:custGeom>
                                  <a:rect b="b" l="l" r="r" t="t"/>
                                  <a:pathLst>
                                    <a:path extrusionOk="0" h="6404" w="3129">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2"/>
                                <p:cNvSpPr/>
                                <p:nvPr/>
                              </p:nvSpPr>
                              <p:spPr>
                                <a:xfrm>
                                  <a:off x="5753725" y="4712600"/>
                                  <a:ext cx="61650" cy="144800"/>
                                </a:xfrm>
                                <a:custGeom>
                                  <a:rect b="b" l="l" r="r" t="t"/>
                                  <a:pathLst>
                                    <a:path extrusionOk="0" h="5792" w="2466">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2"/>
                                <p:cNvSpPr/>
                                <p:nvPr/>
                              </p:nvSpPr>
                              <p:spPr>
                                <a:xfrm>
                                  <a:off x="5787950" y="4759300"/>
                                  <a:ext cx="53450" cy="89875"/>
                                </a:xfrm>
                                <a:custGeom>
                                  <a:rect b="b" l="l" r="r" t="t"/>
                                  <a:pathLst>
                                    <a:path extrusionOk="0" h="3595" w="2138">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2"/>
                                <p:cNvSpPr/>
                                <p:nvPr/>
                              </p:nvSpPr>
                              <p:spPr>
                                <a:xfrm>
                                  <a:off x="5778825" y="4786425"/>
                                  <a:ext cx="75350" cy="72475"/>
                                </a:xfrm>
                                <a:custGeom>
                                  <a:rect b="b" l="l" r="r" t="t"/>
                                  <a:pathLst>
                                    <a:path extrusionOk="0" h="2899" w="3014">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2"/>
                                <p:cNvSpPr/>
                                <p:nvPr/>
                              </p:nvSpPr>
                              <p:spPr>
                                <a:xfrm>
                                  <a:off x="5639650" y="4804625"/>
                                  <a:ext cx="91725" cy="66550"/>
                                </a:xfrm>
                                <a:custGeom>
                                  <a:rect b="b" l="l" r="r" t="t"/>
                                  <a:pathLst>
                                    <a:path extrusionOk="0" h="2662" w="3669">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2"/>
                                <p:cNvSpPr/>
                                <p:nvPr/>
                              </p:nvSpPr>
                              <p:spPr>
                                <a:xfrm>
                                  <a:off x="5669850" y="4822350"/>
                                  <a:ext cx="63350" cy="77350"/>
                                </a:xfrm>
                                <a:custGeom>
                                  <a:rect b="b" l="l" r="r" t="t"/>
                                  <a:pathLst>
                                    <a:path extrusionOk="0" h="3094" w="2534">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2"/>
                                <p:cNvSpPr/>
                                <p:nvPr/>
                              </p:nvSpPr>
                              <p:spPr>
                                <a:xfrm>
                                  <a:off x="5628750" y="4860025"/>
                                  <a:ext cx="81050" cy="38775"/>
                                </a:xfrm>
                                <a:custGeom>
                                  <a:rect b="b" l="l" r="r" t="t"/>
                                  <a:pathLst>
                                    <a:path extrusionOk="0" h="1551" w="3242">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32"/>
                              <p:cNvSpPr/>
                              <p:nvPr/>
                            </p:nvSpPr>
                            <p:spPr>
                              <a:xfrm>
                                <a:off x="5487800" y="5010950"/>
                                <a:ext cx="35975" cy="36550"/>
                              </a:xfrm>
                              <a:custGeom>
                                <a:rect b="b" l="l" r="r" t="t"/>
                                <a:pathLst>
                                  <a:path extrusionOk="0" h="1462" w="1439">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grpSp>
          </p:grpSp>
        </p:grpSp>
      </p:grpSp>
      <p:sp>
        <p:nvSpPr>
          <p:cNvPr id="2732" name="Google Shape;2732;p32"/>
          <p:cNvSpPr/>
          <p:nvPr/>
        </p:nvSpPr>
        <p:spPr>
          <a:xfrm>
            <a:off x="3722675" y="3427100"/>
            <a:ext cx="22850" cy="21800"/>
          </a:xfrm>
          <a:custGeom>
            <a:rect b="b" l="l" r="r" t="t"/>
            <a:pathLst>
              <a:path extrusionOk="0" h="872" w="914">
                <a:moveTo>
                  <a:pt x="441" y="0"/>
                </a:moveTo>
                <a:cubicBezTo>
                  <a:pt x="229" y="0"/>
                  <a:pt x="45" y="176"/>
                  <a:pt x="23" y="413"/>
                </a:cubicBezTo>
                <a:cubicBezTo>
                  <a:pt x="1" y="641"/>
                  <a:pt x="183" y="847"/>
                  <a:pt x="411" y="869"/>
                </a:cubicBezTo>
                <a:cubicBezTo>
                  <a:pt x="426" y="871"/>
                  <a:pt x="440" y="871"/>
                  <a:pt x="454" y="871"/>
                </a:cubicBezTo>
                <a:cubicBezTo>
                  <a:pt x="685" y="871"/>
                  <a:pt x="869" y="697"/>
                  <a:pt x="891" y="481"/>
                </a:cubicBezTo>
                <a:cubicBezTo>
                  <a:pt x="914" y="230"/>
                  <a:pt x="731" y="25"/>
                  <a:pt x="480" y="2"/>
                </a:cubicBezTo>
                <a:cubicBezTo>
                  <a:pt x="467" y="1"/>
                  <a:pt x="454" y="0"/>
                  <a:pt x="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33" name="Google Shape;2733;p32"/>
          <p:cNvSpPr/>
          <p:nvPr/>
        </p:nvSpPr>
        <p:spPr>
          <a:xfrm>
            <a:off x="3727800" y="3431700"/>
            <a:ext cx="12600" cy="12575"/>
          </a:xfrm>
          <a:custGeom>
            <a:rect b="b" l="l" r="r" t="t"/>
            <a:pathLst>
              <a:path extrusionOk="0" h="503" w="504">
                <a:moveTo>
                  <a:pt x="275" y="1"/>
                </a:moveTo>
                <a:cubicBezTo>
                  <a:pt x="138" y="1"/>
                  <a:pt x="24" y="92"/>
                  <a:pt x="1" y="229"/>
                </a:cubicBezTo>
                <a:cubicBezTo>
                  <a:pt x="1" y="366"/>
                  <a:pt x="92" y="503"/>
                  <a:pt x="229" y="503"/>
                </a:cubicBezTo>
                <a:cubicBezTo>
                  <a:pt x="366" y="503"/>
                  <a:pt x="480" y="411"/>
                  <a:pt x="503" y="275"/>
                </a:cubicBezTo>
                <a:cubicBezTo>
                  <a:pt x="503" y="138"/>
                  <a:pt x="412" y="23"/>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734" name="Google Shape;2734;p32"/>
          <p:cNvSpPr/>
          <p:nvPr/>
        </p:nvSpPr>
        <p:spPr>
          <a:xfrm>
            <a:off x="3738650" y="3441975"/>
            <a:ext cx="22275" cy="14300"/>
          </a:xfrm>
          <a:custGeom>
            <a:rect b="b" l="l" r="r" t="t"/>
            <a:pathLst>
              <a:path extrusionOk="0" h="572" w="891">
                <a:moveTo>
                  <a:pt x="1" y="525"/>
                </a:moveTo>
                <a:cubicBezTo>
                  <a:pt x="320" y="571"/>
                  <a:pt x="799" y="137"/>
                  <a:pt x="799" y="137"/>
                </a:cubicBezTo>
                <a:lnTo>
                  <a:pt x="799" y="137"/>
                </a:lnTo>
                <a:lnTo>
                  <a:pt x="891" y="0"/>
                </a:lnTo>
                <a:cubicBezTo>
                  <a:pt x="411" y="411"/>
                  <a:pt x="1" y="525"/>
                  <a:pt x="1" y="5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grpSp>
        <p:nvGrpSpPr>
          <p:cNvPr id="2735" name="Google Shape;2735;p32"/>
          <p:cNvGrpSpPr/>
          <p:nvPr/>
        </p:nvGrpSpPr>
        <p:grpSpPr>
          <a:xfrm>
            <a:off x="393950" y="1252200"/>
            <a:ext cx="3595575" cy="2619800"/>
            <a:chOff x="393950" y="871200"/>
            <a:chExt cx="3595575" cy="2619800"/>
          </a:xfrm>
        </p:grpSpPr>
        <p:sp>
          <p:nvSpPr>
            <p:cNvPr id="2736" name="Google Shape;2736;p32"/>
            <p:cNvSpPr/>
            <p:nvPr/>
          </p:nvSpPr>
          <p:spPr>
            <a:xfrm>
              <a:off x="651875" y="1268350"/>
              <a:ext cx="93600" cy="89625"/>
            </a:xfrm>
            <a:custGeom>
              <a:rect b="b" l="l" r="r" t="t"/>
              <a:pathLst>
                <a:path extrusionOk="0" h="3585" w="3744">
                  <a:moveTo>
                    <a:pt x="2854" y="2671"/>
                  </a:moveTo>
                  <a:cubicBezTo>
                    <a:pt x="1233" y="3196"/>
                    <a:pt x="1" y="2785"/>
                    <a:pt x="1" y="2785"/>
                  </a:cubicBezTo>
                  <a:lnTo>
                    <a:pt x="1" y="2785"/>
                  </a:lnTo>
                  <a:cubicBezTo>
                    <a:pt x="936" y="3584"/>
                    <a:pt x="1941" y="3447"/>
                    <a:pt x="2648" y="3310"/>
                  </a:cubicBezTo>
                  <a:lnTo>
                    <a:pt x="2648" y="3310"/>
                  </a:lnTo>
                  <a:cubicBezTo>
                    <a:pt x="3036" y="3242"/>
                    <a:pt x="3333" y="3173"/>
                    <a:pt x="3516" y="3219"/>
                  </a:cubicBezTo>
                  <a:lnTo>
                    <a:pt x="3516" y="3219"/>
                  </a:lnTo>
                  <a:lnTo>
                    <a:pt x="3744" y="2831"/>
                  </a:lnTo>
                  <a:cubicBezTo>
                    <a:pt x="2397" y="1690"/>
                    <a:pt x="3242" y="1279"/>
                    <a:pt x="1941" y="1"/>
                  </a:cubicBezTo>
                  <a:lnTo>
                    <a:pt x="1941" y="1"/>
                  </a:lnTo>
                  <a:cubicBezTo>
                    <a:pt x="1804" y="1256"/>
                    <a:pt x="2854" y="2671"/>
                    <a:pt x="2854" y="26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2"/>
            <p:cNvSpPr/>
            <p:nvPr/>
          </p:nvSpPr>
          <p:spPr>
            <a:xfrm>
              <a:off x="735750" y="1337975"/>
              <a:ext cx="189475" cy="183775"/>
            </a:xfrm>
            <a:custGeom>
              <a:rect b="b" l="l" r="r" t="t"/>
              <a:pathLst>
                <a:path extrusionOk="0" h="7351" w="7579">
                  <a:moveTo>
                    <a:pt x="1" y="115"/>
                  </a:moveTo>
                  <a:cubicBezTo>
                    <a:pt x="389" y="2991"/>
                    <a:pt x="4703" y="7350"/>
                    <a:pt x="7579" y="4931"/>
                  </a:cubicBezTo>
                  <a:lnTo>
                    <a:pt x="7579" y="4931"/>
                  </a:lnTo>
                  <a:cubicBezTo>
                    <a:pt x="7328" y="2694"/>
                    <a:pt x="3904" y="0"/>
                    <a:pt x="960" y="0"/>
                  </a:cubicBezTo>
                  <a:lnTo>
                    <a:pt x="960" y="0"/>
                  </a:lnTo>
                  <a:cubicBezTo>
                    <a:pt x="617" y="0"/>
                    <a:pt x="298" y="46"/>
                    <a:pt x="1" y="11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2"/>
            <p:cNvSpPr/>
            <p:nvPr/>
          </p:nvSpPr>
          <p:spPr>
            <a:xfrm>
              <a:off x="890400" y="1435325"/>
              <a:ext cx="24575" cy="22150"/>
            </a:xfrm>
            <a:custGeom>
              <a:rect b="b" l="l" r="r" t="t"/>
              <a:pathLst>
                <a:path extrusionOk="0" h="886" w="983">
                  <a:moveTo>
                    <a:pt x="498" y="1"/>
                  </a:moveTo>
                  <a:cubicBezTo>
                    <a:pt x="344" y="1"/>
                    <a:pt x="192" y="82"/>
                    <a:pt x="115" y="238"/>
                  </a:cubicBezTo>
                  <a:cubicBezTo>
                    <a:pt x="1" y="443"/>
                    <a:pt x="69" y="717"/>
                    <a:pt x="274" y="831"/>
                  </a:cubicBezTo>
                  <a:cubicBezTo>
                    <a:pt x="340" y="868"/>
                    <a:pt x="412" y="885"/>
                    <a:pt x="484" y="885"/>
                  </a:cubicBezTo>
                  <a:cubicBezTo>
                    <a:pt x="638" y="885"/>
                    <a:pt x="790" y="804"/>
                    <a:pt x="868" y="649"/>
                  </a:cubicBezTo>
                  <a:cubicBezTo>
                    <a:pt x="982" y="443"/>
                    <a:pt x="914" y="192"/>
                    <a:pt x="708" y="55"/>
                  </a:cubicBezTo>
                  <a:cubicBezTo>
                    <a:pt x="643" y="19"/>
                    <a:pt x="570"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2"/>
            <p:cNvSpPr/>
            <p:nvPr/>
          </p:nvSpPr>
          <p:spPr>
            <a:xfrm>
              <a:off x="895525" y="1440325"/>
              <a:ext cx="14300" cy="12325"/>
            </a:xfrm>
            <a:custGeom>
              <a:rect b="b" l="l" r="r" t="t"/>
              <a:pathLst>
                <a:path extrusionOk="0" h="493" w="572">
                  <a:moveTo>
                    <a:pt x="278" y="0"/>
                  </a:moveTo>
                  <a:cubicBezTo>
                    <a:pt x="195" y="0"/>
                    <a:pt x="113" y="41"/>
                    <a:pt x="69" y="129"/>
                  </a:cubicBezTo>
                  <a:cubicBezTo>
                    <a:pt x="1" y="243"/>
                    <a:pt x="47" y="403"/>
                    <a:pt x="161" y="471"/>
                  </a:cubicBezTo>
                  <a:cubicBezTo>
                    <a:pt x="195" y="485"/>
                    <a:pt x="234" y="493"/>
                    <a:pt x="273" y="493"/>
                  </a:cubicBezTo>
                  <a:cubicBezTo>
                    <a:pt x="363" y="493"/>
                    <a:pt x="455" y="453"/>
                    <a:pt x="503" y="357"/>
                  </a:cubicBezTo>
                  <a:cubicBezTo>
                    <a:pt x="572" y="243"/>
                    <a:pt x="526" y="106"/>
                    <a:pt x="412" y="38"/>
                  </a:cubicBezTo>
                  <a:cubicBezTo>
                    <a:pt x="371" y="13"/>
                    <a:pt x="324"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2"/>
            <p:cNvSpPr/>
            <p:nvPr/>
          </p:nvSpPr>
          <p:spPr>
            <a:xfrm>
              <a:off x="794525" y="1403025"/>
              <a:ext cx="59375" cy="29700"/>
            </a:xfrm>
            <a:custGeom>
              <a:rect b="b" l="l" r="r" t="t"/>
              <a:pathLst>
                <a:path extrusionOk="0" h="1188" w="2375">
                  <a:moveTo>
                    <a:pt x="2375" y="982"/>
                  </a:moveTo>
                  <a:cubicBezTo>
                    <a:pt x="2055" y="1"/>
                    <a:pt x="731" y="366"/>
                    <a:pt x="1" y="46"/>
                  </a:cubicBezTo>
                  <a:lnTo>
                    <a:pt x="1" y="46"/>
                  </a:lnTo>
                  <a:cubicBezTo>
                    <a:pt x="503" y="708"/>
                    <a:pt x="1690" y="1187"/>
                    <a:pt x="2375" y="9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2"/>
            <p:cNvSpPr/>
            <p:nvPr/>
          </p:nvSpPr>
          <p:spPr>
            <a:xfrm>
              <a:off x="899525" y="1461225"/>
              <a:ext cx="25700" cy="6875"/>
            </a:xfrm>
            <a:custGeom>
              <a:rect b="b" l="l" r="r" t="t"/>
              <a:pathLst>
                <a:path extrusionOk="0" h="275" w="1028">
                  <a:moveTo>
                    <a:pt x="1" y="115"/>
                  </a:moveTo>
                  <a:cubicBezTo>
                    <a:pt x="275" y="275"/>
                    <a:pt x="914" y="92"/>
                    <a:pt x="914" y="92"/>
                  </a:cubicBezTo>
                  <a:lnTo>
                    <a:pt x="914" y="92"/>
                  </a:lnTo>
                  <a:lnTo>
                    <a:pt x="1028" y="1"/>
                  </a:lnTo>
                  <a:cubicBezTo>
                    <a:pt x="434" y="183"/>
                    <a:pt x="1" y="115"/>
                    <a:pt x="1" y="11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2"/>
            <p:cNvSpPr/>
            <p:nvPr/>
          </p:nvSpPr>
          <p:spPr>
            <a:xfrm>
              <a:off x="905800" y="1501750"/>
              <a:ext cx="93625" cy="90750"/>
            </a:xfrm>
            <a:custGeom>
              <a:rect b="b" l="l" r="r" t="t"/>
              <a:pathLst>
                <a:path extrusionOk="0" h="3630" w="3745">
                  <a:moveTo>
                    <a:pt x="2854" y="2557"/>
                  </a:moveTo>
                  <a:cubicBezTo>
                    <a:pt x="1279" y="3241"/>
                    <a:pt x="1" y="2945"/>
                    <a:pt x="1" y="2945"/>
                  </a:cubicBezTo>
                  <a:lnTo>
                    <a:pt x="1" y="2945"/>
                  </a:lnTo>
                  <a:cubicBezTo>
                    <a:pt x="1005" y="3630"/>
                    <a:pt x="1941" y="3424"/>
                    <a:pt x="2649" y="3241"/>
                  </a:cubicBezTo>
                  <a:lnTo>
                    <a:pt x="2649" y="3241"/>
                  </a:lnTo>
                  <a:cubicBezTo>
                    <a:pt x="3037" y="3127"/>
                    <a:pt x="3356" y="3013"/>
                    <a:pt x="3562" y="3059"/>
                  </a:cubicBezTo>
                  <a:lnTo>
                    <a:pt x="3562" y="3059"/>
                  </a:lnTo>
                  <a:lnTo>
                    <a:pt x="3744" y="2648"/>
                  </a:lnTo>
                  <a:cubicBezTo>
                    <a:pt x="2283" y="1621"/>
                    <a:pt x="3105" y="1142"/>
                    <a:pt x="1713" y="0"/>
                  </a:cubicBezTo>
                  <a:lnTo>
                    <a:pt x="1713" y="0"/>
                  </a:lnTo>
                  <a:cubicBezTo>
                    <a:pt x="1667" y="1256"/>
                    <a:pt x="2854" y="2557"/>
                    <a:pt x="2854"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2"/>
            <p:cNvSpPr/>
            <p:nvPr/>
          </p:nvSpPr>
          <p:spPr>
            <a:xfrm>
              <a:off x="989700" y="1565075"/>
              <a:ext cx="199175" cy="175225"/>
            </a:xfrm>
            <a:custGeom>
              <a:rect b="b" l="l" r="r" t="t"/>
              <a:pathLst>
                <a:path extrusionOk="0" h="7009" w="7967">
                  <a:moveTo>
                    <a:pt x="0" y="206"/>
                  </a:moveTo>
                  <a:cubicBezTo>
                    <a:pt x="639" y="3059"/>
                    <a:pt x="5318" y="7008"/>
                    <a:pt x="7966" y="4361"/>
                  </a:cubicBezTo>
                  <a:lnTo>
                    <a:pt x="7966" y="4361"/>
                  </a:lnTo>
                  <a:cubicBezTo>
                    <a:pt x="7555" y="2261"/>
                    <a:pt x="4246" y="1"/>
                    <a:pt x="1393" y="1"/>
                  </a:cubicBezTo>
                  <a:lnTo>
                    <a:pt x="1393" y="1"/>
                  </a:lnTo>
                  <a:cubicBezTo>
                    <a:pt x="913" y="1"/>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2"/>
            <p:cNvSpPr/>
            <p:nvPr/>
          </p:nvSpPr>
          <p:spPr>
            <a:xfrm>
              <a:off x="1152900" y="1650375"/>
              <a:ext cx="25125" cy="21750"/>
            </a:xfrm>
            <a:custGeom>
              <a:rect b="b" l="l" r="r" t="t"/>
              <a:pathLst>
                <a:path extrusionOk="0" h="870" w="1005">
                  <a:moveTo>
                    <a:pt x="506" y="1"/>
                  </a:moveTo>
                  <a:cubicBezTo>
                    <a:pt x="336" y="1"/>
                    <a:pt x="176" y="94"/>
                    <a:pt x="91" y="264"/>
                  </a:cubicBezTo>
                  <a:cubicBezTo>
                    <a:pt x="0" y="469"/>
                    <a:pt x="91" y="743"/>
                    <a:pt x="320" y="834"/>
                  </a:cubicBezTo>
                  <a:cubicBezTo>
                    <a:pt x="373" y="858"/>
                    <a:pt x="430" y="869"/>
                    <a:pt x="488" y="869"/>
                  </a:cubicBezTo>
                  <a:cubicBezTo>
                    <a:pt x="655" y="869"/>
                    <a:pt x="823" y="775"/>
                    <a:pt x="890" y="606"/>
                  </a:cubicBezTo>
                  <a:cubicBezTo>
                    <a:pt x="1005" y="401"/>
                    <a:pt x="890" y="127"/>
                    <a:pt x="685" y="36"/>
                  </a:cubicBezTo>
                  <a:cubicBezTo>
                    <a:pt x="626" y="12"/>
                    <a:pt x="565" y="1"/>
                    <a:pt x="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2"/>
            <p:cNvSpPr/>
            <p:nvPr/>
          </p:nvSpPr>
          <p:spPr>
            <a:xfrm>
              <a:off x="1158025" y="1655125"/>
              <a:ext cx="14300" cy="12250"/>
            </a:xfrm>
            <a:custGeom>
              <a:rect b="b" l="l" r="r" t="t"/>
              <a:pathLst>
                <a:path extrusionOk="0" h="490" w="572">
                  <a:moveTo>
                    <a:pt x="287" y="1"/>
                  </a:moveTo>
                  <a:cubicBezTo>
                    <a:pt x="195" y="1"/>
                    <a:pt x="102" y="60"/>
                    <a:pt x="69" y="142"/>
                  </a:cubicBezTo>
                  <a:cubicBezTo>
                    <a:pt x="1" y="256"/>
                    <a:pt x="69" y="416"/>
                    <a:pt x="183" y="462"/>
                  </a:cubicBezTo>
                  <a:cubicBezTo>
                    <a:pt x="221" y="481"/>
                    <a:pt x="259" y="489"/>
                    <a:pt x="295" y="489"/>
                  </a:cubicBezTo>
                  <a:cubicBezTo>
                    <a:pt x="390" y="489"/>
                    <a:pt x="476" y="430"/>
                    <a:pt x="526" y="348"/>
                  </a:cubicBezTo>
                  <a:cubicBezTo>
                    <a:pt x="571" y="234"/>
                    <a:pt x="526" y="74"/>
                    <a:pt x="389" y="28"/>
                  </a:cubicBezTo>
                  <a:cubicBezTo>
                    <a:pt x="357" y="9"/>
                    <a:pt x="322" y="1"/>
                    <a:pt x="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2"/>
            <p:cNvSpPr/>
            <p:nvPr/>
          </p:nvSpPr>
          <p:spPr>
            <a:xfrm>
              <a:off x="1053600" y="1629000"/>
              <a:ext cx="61075" cy="24550"/>
            </a:xfrm>
            <a:custGeom>
              <a:rect b="b" l="l" r="r" t="t"/>
              <a:pathLst>
                <a:path extrusionOk="0" h="982" w="2443">
                  <a:moveTo>
                    <a:pt x="2443" y="708"/>
                  </a:moveTo>
                  <a:cubicBezTo>
                    <a:pt x="2192" y="69"/>
                    <a:pt x="1530" y="69"/>
                    <a:pt x="891" y="69"/>
                  </a:cubicBezTo>
                  <a:lnTo>
                    <a:pt x="891" y="69"/>
                  </a:lnTo>
                  <a:cubicBezTo>
                    <a:pt x="571" y="69"/>
                    <a:pt x="252" y="69"/>
                    <a:pt x="1" y="0"/>
                  </a:cubicBezTo>
                  <a:lnTo>
                    <a:pt x="1" y="0"/>
                  </a:lnTo>
                  <a:cubicBezTo>
                    <a:pt x="571" y="617"/>
                    <a:pt x="1804"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2"/>
            <p:cNvSpPr/>
            <p:nvPr/>
          </p:nvSpPr>
          <p:spPr>
            <a:xfrm>
              <a:off x="1163725" y="1674075"/>
              <a:ext cx="25150" cy="8575"/>
            </a:xfrm>
            <a:custGeom>
              <a:rect b="b" l="l" r="r" t="t"/>
              <a:pathLst>
                <a:path extrusionOk="0" h="343" w="1006">
                  <a:moveTo>
                    <a:pt x="1" y="206"/>
                  </a:moveTo>
                  <a:cubicBezTo>
                    <a:pt x="298" y="343"/>
                    <a:pt x="891" y="92"/>
                    <a:pt x="891" y="92"/>
                  </a:cubicBezTo>
                  <a:lnTo>
                    <a:pt x="891" y="92"/>
                  </a:lnTo>
                  <a:lnTo>
                    <a:pt x="1005" y="1"/>
                  </a:lnTo>
                  <a:cubicBezTo>
                    <a:pt x="435"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2"/>
            <p:cNvSpPr/>
            <p:nvPr/>
          </p:nvSpPr>
          <p:spPr>
            <a:xfrm>
              <a:off x="871575" y="1423000"/>
              <a:ext cx="93600" cy="90750"/>
            </a:xfrm>
            <a:custGeom>
              <a:rect b="b" l="l" r="r" t="t"/>
              <a:pathLst>
                <a:path extrusionOk="0" h="3630" w="3744">
                  <a:moveTo>
                    <a:pt x="2831" y="2557"/>
                  </a:moveTo>
                  <a:cubicBezTo>
                    <a:pt x="1279" y="3219"/>
                    <a:pt x="0" y="2945"/>
                    <a:pt x="0" y="2945"/>
                  </a:cubicBezTo>
                  <a:lnTo>
                    <a:pt x="0" y="2945"/>
                  </a:lnTo>
                  <a:cubicBezTo>
                    <a:pt x="982" y="3630"/>
                    <a:pt x="1940" y="3424"/>
                    <a:pt x="2648" y="3242"/>
                  </a:cubicBezTo>
                  <a:lnTo>
                    <a:pt x="2648" y="3242"/>
                  </a:lnTo>
                  <a:cubicBezTo>
                    <a:pt x="3036" y="3127"/>
                    <a:pt x="3333" y="3013"/>
                    <a:pt x="3561" y="3059"/>
                  </a:cubicBezTo>
                  <a:lnTo>
                    <a:pt x="3561" y="3059"/>
                  </a:lnTo>
                  <a:lnTo>
                    <a:pt x="3744" y="2648"/>
                  </a:lnTo>
                  <a:cubicBezTo>
                    <a:pt x="2283" y="1621"/>
                    <a:pt x="3082" y="1142"/>
                    <a:pt x="1689" y="0"/>
                  </a:cubicBezTo>
                  <a:lnTo>
                    <a:pt x="1689" y="0"/>
                  </a:lnTo>
                  <a:cubicBezTo>
                    <a:pt x="1667" y="1256"/>
                    <a:pt x="2831" y="2557"/>
                    <a:pt x="2831"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2"/>
            <p:cNvSpPr/>
            <p:nvPr/>
          </p:nvSpPr>
          <p:spPr>
            <a:xfrm>
              <a:off x="955450" y="1486350"/>
              <a:ext cx="199175" cy="175200"/>
            </a:xfrm>
            <a:custGeom>
              <a:rect b="b" l="l" r="r" t="t"/>
              <a:pathLst>
                <a:path extrusionOk="0" h="7008" w="7967">
                  <a:moveTo>
                    <a:pt x="1" y="205"/>
                  </a:moveTo>
                  <a:cubicBezTo>
                    <a:pt x="617" y="3059"/>
                    <a:pt x="5319" y="7007"/>
                    <a:pt x="7967" y="4337"/>
                  </a:cubicBezTo>
                  <a:lnTo>
                    <a:pt x="7967" y="4337"/>
                  </a:lnTo>
                  <a:cubicBezTo>
                    <a:pt x="7533" y="2260"/>
                    <a:pt x="4223" y="0"/>
                    <a:pt x="1393" y="0"/>
                  </a:cubicBezTo>
                  <a:lnTo>
                    <a:pt x="1393" y="0"/>
                  </a:lnTo>
                  <a:cubicBezTo>
                    <a:pt x="914" y="0"/>
                    <a:pt x="434" y="68"/>
                    <a:pt x="1" y="2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2"/>
            <p:cNvSpPr/>
            <p:nvPr/>
          </p:nvSpPr>
          <p:spPr>
            <a:xfrm>
              <a:off x="1118650" y="1571625"/>
              <a:ext cx="24575" cy="21750"/>
            </a:xfrm>
            <a:custGeom>
              <a:rect b="b" l="l" r="r" t="t"/>
              <a:pathLst>
                <a:path extrusionOk="0" h="870" w="983">
                  <a:moveTo>
                    <a:pt x="491" y="0"/>
                  </a:moveTo>
                  <a:cubicBezTo>
                    <a:pt x="326" y="0"/>
                    <a:pt x="159" y="90"/>
                    <a:pt x="92" y="241"/>
                  </a:cubicBezTo>
                  <a:cubicBezTo>
                    <a:pt x="1" y="469"/>
                    <a:pt x="92" y="720"/>
                    <a:pt x="297" y="835"/>
                  </a:cubicBezTo>
                  <a:cubicBezTo>
                    <a:pt x="356" y="858"/>
                    <a:pt x="417" y="869"/>
                    <a:pt x="476" y="869"/>
                  </a:cubicBezTo>
                  <a:cubicBezTo>
                    <a:pt x="646" y="869"/>
                    <a:pt x="806" y="776"/>
                    <a:pt x="891" y="606"/>
                  </a:cubicBezTo>
                  <a:cubicBezTo>
                    <a:pt x="982" y="401"/>
                    <a:pt x="891" y="127"/>
                    <a:pt x="663" y="36"/>
                  </a:cubicBezTo>
                  <a:cubicBezTo>
                    <a:pt x="609" y="12"/>
                    <a:pt x="550" y="0"/>
                    <a:pt x="4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2"/>
            <p:cNvSpPr/>
            <p:nvPr/>
          </p:nvSpPr>
          <p:spPr>
            <a:xfrm>
              <a:off x="1123800" y="1576075"/>
              <a:ext cx="14275" cy="12550"/>
            </a:xfrm>
            <a:custGeom>
              <a:rect b="b" l="l" r="r" t="t"/>
              <a:pathLst>
                <a:path extrusionOk="0" h="502" w="571">
                  <a:moveTo>
                    <a:pt x="287" y="0"/>
                  </a:moveTo>
                  <a:cubicBezTo>
                    <a:pt x="188" y="0"/>
                    <a:pt x="103" y="52"/>
                    <a:pt x="69" y="154"/>
                  </a:cubicBezTo>
                  <a:cubicBezTo>
                    <a:pt x="0" y="268"/>
                    <a:pt x="46" y="428"/>
                    <a:pt x="183" y="474"/>
                  </a:cubicBezTo>
                  <a:cubicBezTo>
                    <a:pt x="214" y="493"/>
                    <a:pt x="249" y="501"/>
                    <a:pt x="284" y="501"/>
                  </a:cubicBezTo>
                  <a:cubicBezTo>
                    <a:pt x="376" y="501"/>
                    <a:pt x="469" y="442"/>
                    <a:pt x="502" y="360"/>
                  </a:cubicBezTo>
                  <a:cubicBezTo>
                    <a:pt x="571" y="223"/>
                    <a:pt x="502" y="86"/>
                    <a:pt x="388" y="17"/>
                  </a:cubicBezTo>
                  <a:cubicBezTo>
                    <a:pt x="354" y="6"/>
                    <a:pt x="320" y="0"/>
                    <a:pt x="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2"/>
            <p:cNvSpPr/>
            <p:nvPr/>
          </p:nvSpPr>
          <p:spPr>
            <a:xfrm>
              <a:off x="1019375" y="1550250"/>
              <a:ext cx="61075" cy="24550"/>
            </a:xfrm>
            <a:custGeom>
              <a:rect b="b" l="l" r="r" t="t"/>
              <a:pathLst>
                <a:path extrusionOk="0" h="982" w="2443">
                  <a:moveTo>
                    <a:pt x="2442" y="708"/>
                  </a:moveTo>
                  <a:cubicBezTo>
                    <a:pt x="2168" y="69"/>
                    <a:pt x="1529" y="69"/>
                    <a:pt x="890" y="69"/>
                  </a:cubicBezTo>
                  <a:lnTo>
                    <a:pt x="890" y="69"/>
                  </a:lnTo>
                  <a:cubicBezTo>
                    <a:pt x="571" y="69"/>
                    <a:pt x="251" y="69"/>
                    <a:pt x="0" y="0"/>
                  </a:cubicBezTo>
                  <a:lnTo>
                    <a:pt x="0" y="0"/>
                  </a:lnTo>
                  <a:cubicBezTo>
                    <a:pt x="548" y="617"/>
                    <a:pt x="1803" y="982"/>
                    <a:pt x="2442" y="7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2"/>
            <p:cNvSpPr/>
            <p:nvPr/>
          </p:nvSpPr>
          <p:spPr>
            <a:xfrm>
              <a:off x="1129500" y="1594750"/>
              <a:ext cx="25125" cy="8600"/>
            </a:xfrm>
            <a:custGeom>
              <a:rect b="b" l="l" r="r" t="t"/>
              <a:pathLst>
                <a:path extrusionOk="0" h="344" w="1005">
                  <a:moveTo>
                    <a:pt x="0" y="229"/>
                  </a:moveTo>
                  <a:cubicBezTo>
                    <a:pt x="274" y="343"/>
                    <a:pt x="891" y="115"/>
                    <a:pt x="891" y="115"/>
                  </a:cubicBezTo>
                  <a:lnTo>
                    <a:pt x="891" y="115"/>
                  </a:lnTo>
                  <a:lnTo>
                    <a:pt x="1005" y="1"/>
                  </a:lnTo>
                  <a:cubicBezTo>
                    <a:pt x="434" y="252"/>
                    <a:pt x="0" y="229"/>
                    <a:pt x="0" y="2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2"/>
            <p:cNvSpPr/>
            <p:nvPr/>
          </p:nvSpPr>
          <p:spPr>
            <a:xfrm>
              <a:off x="1298400" y="1637550"/>
              <a:ext cx="93050" cy="90750"/>
            </a:xfrm>
            <a:custGeom>
              <a:rect b="b" l="l" r="r" t="t"/>
              <a:pathLst>
                <a:path extrusionOk="0" h="3630" w="3722">
                  <a:moveTo>
                    <a:pt x="2831" y="2580"/>
                  </a:moveTo>
                  <a:cubicBezTo>
                    <a:pt x="1279" y="3242"/>
                    <a:pt x="1" y="2945"/>
                    <a:pt x="1" y="2945"/>
                  </a:cubicBezTo>
                  <a:lnTo>
                    <a:pt x="1" y="2945"/>
                  </a:lnTo>
                  <a:cubicBezTo>
                    <a:pt x="982" y="3630"/>
                    <a:pt x="1918" y="3447"/>
                    <a:pt x="2626" y="3242"/>
                  </a:cubicBezTo>
                  <a:lnTo>
                    <a:pt x="2626" y="3242"/>
                  </a:lnTo>
                  <a:cubicBezTo>
                    <a:pt x="3014" y="3128"/>
                    <a:pt x="3333" y="3036"/>
                    <a:pt x="3539" y="3059"/>
                  </a:cubicBezTo>
                  <a:lnTo>
                    <a:pt x="3539" y="3059"/>
                  </a:lnTo>
                  <a:lnTo>
                    <a:pt x="3721" y="2648"/>
                  </a:lnTo>
                  <a:cubicBezTo>
                    <a:pt x="2283" y="1644"/>
                    <a:pt x="3082" y="1142"/>
                    <a:pt x="1690" y="1"/>
                  </a:cubicBezTo>
                  <a:lnTo>
                    <a:pt x="1690" y="1"/>
                  </a:lnTo>
                  <a:cubicBezTo>
                    <a:pt x="1667" y="1279"/>
                    <a:pt x="2831" y="2580"/>
                    <a:pt x="2831" y="25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2"/>
            <p:cNvSpPr/>
            <p:nvPr/>
          </p:nvSpPr>
          <p:spPr>
            <a:xfrm>
              <a:off x="1381725" y="1701475"/>
              <a:ext cx="199725" cy="175200"/>
            </a:xfrm>
            <a:custGeom>
              <a:rect b="b" l="l" r="r" t="t"/>
              <a:pathLst>
                <a:path extrusionOk="0" h="7008" w="7989">
                  <a:moveTo>
                    <a:pt x="0" y="206"/>
                  </a:moveTo>
                  <a:cubicBezTo>
                    <a:pt x="639" y="3036"/>
                    <a:pt x="5318" y="7007"/>
                    <a:pt x="7989" y="4337"/>
                  </a:cubicBezTo>
                  <a:lnTo>
                    <a:pt x="7989" y="4337"/>
                  </a:lnTo>
                  <a:cubicBezTo>
                    <a:pt x="7555" y="2237"/>
                    <a:pt x="4246" y="0"/>
                    <a:pt x="1415" y="0"/>
                  </a:cubicBezTo>
                  <a:lnTo>
                    <a:pt x="1415" y="0"/>
                  </a:lnTo>
                  <a:cubicBezTo>
                    <a:pt x="913" y="0"/>
                    <a:pt x="457" y="46"/>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2"/>
            <p:cNvSpPr/>
            <p:nvPr/>
          </p:nvSpPr>
          <p:spPr>
            <a:xfrm>
              <a:off x="1544925" y="1786175"/>
              <a:ext cx="25125" cy="22025"/>
            </a:xfrm>
            <a:custGeom>
              <a:rect b="b" l="l" r="r" t="t"/>
              <a:pathLst>
                <a:path extrusionOk="0" h="881" w="1005">
                  <a:moveTo>
                    <a:pt x="507" y="1"/>
                  </a:moveTo>
                  <a:cubicBezTo>
                    <a:pt x="338" y="1"/>
                    <a:pt x="182" y="95"/>
                    <a:pt x="114" y="264"/>
                  </a:cubicBezTo>
                  <a:cubicBezTo>
                    <a:pt x="0" y="492"/>
                    <a:pt x="114" y="744"/>
                    <a:pt x="320" y="835"/>
                  </a:cubicBezTo>
                  <a:cubicBezTo>
                    <a:pt x="382" y="866"/>
                    <a:pt x="446" y="880"/>
                    <a:pt x="508" y="880"/>
                  </a:cubicBezTo>
                  <a:cubicBezTo>
                    <a:pt x="675" y="880"/>
                    <a:pt x="830" y="779"/>
                    <a:pt x="913" y="629"/>
                  </a:cubicBezTo>
                  <a:cubicBezTo>
                    <a:pt x="1004" y="401"/>
                    <a:pt x="913" y="150"/>
                    <a:pt x="685" y="36"/>
                  </a:cubicBezTo>
                  <a:cubicBezTo>
                    <a:pt x="626" y="12"/>
                    <a:pt x="565" y="1"/>
                    <a:pt x="5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2"/>
            <p:cNvSpPr/>
            <p:nvPr/>
          </p:nvSpPr>
          <p:spPr>
            <a:xfrm>
              <a:off x="1550625" y="1790950"/>
              <a:ext cx="14300" cy="12550"/>
            </a:xfrm>
            <a:custGeom>
              <a:rect b="b" l="l" r="r" t="t"/>
              <a:pathLst>
                <a:path extrusionOk="0" h="502" w="572">
                  <a:moveTo>
                    <a:pt x="277" y="0"/>
                  </a:moveTo>
                  <a:cubicBezTo>
                    <a:pt x="181" y="0"/>
                    <a:pt x="96" y="59"/>
                    <a:pt x="46" y="142"/>
                  </a:cubicBezTo>
                  <a:cubicBezTo>
                    <a:pt x="0" y="279"/>
                    <a:pt x="46" y="416"/>
                    <a:pt x="183" y="484"/>
                  </a:cubicBezTo>
                  <a:cubicBezTo>
                    <a:pt x="212" y="495"/>
                    <a:pt x="243" y="501"/>
                    <a:pt x="275" y="501"/>
                  </a:cubicBezTo>
                  <a:cubicBezTo>
                    <a:pt x="370" y="501"/>
                    <a:pt x="468" y="450"/>
                    <a:pt x="503" y="347"/>
                  </a:cubicBezTo>
                  <a:cubicBezTo>
                    <a:pt x="571" y="233"/>
                    <a:pt x="503" y="73"/>
                    <a:pt x="388" y="28"/>
                  </a:cubicBezTo>
                  <a:cubicBezTo>
                    <a:pt x="351" y="9"/>
                    <a:pt x="313" y="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2"/>
            <p:cNvSpPr/>
            <p:nvPr/>
          </p:nvSpPr>
          <p:spPr>
            <a:xfrm>
              <a:off x="1446200" y="1764800"/>
              <a:ext cx="61075" cy="24575"/>
            </a:xfrm>
            <a:custGeom>
              <a:rect b="b" l="l" r="r" t="t"/>
              <a:pathLst>
                <a:path extrusionOk="0" h="983" w="2443">
                  <a:moveTo>
                    <a:pt x="2443" y="708"/>
                  </a:moveTo>
                  <a:cubicBezTo>
                    <a:pt x="2169" y="92"/>
                    <a:pt x="1507" y="92"/>
                    <a:pt x="891" y="92"/>
                  </a:cubicBezTo>
                  <a:lnTo>
                    <a:pt x="891" y="92"/>
                  </a:lnTo>
                  <a:cubicBezTo>
                    <a:pt x="571" y="92"/>
                    <a:pt x="251" y="92"/>
                    <a:pt x="0" y="1"/>
                  </a:cubicBezTo>
                  <a:lnTo>
                    <a:pt x="0" y="1"/>
                  </a:lnTo>
                  <a:cubicBezTo>
                    <a:pt x="548" y="617"/>
                    <a:pt x="1781"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2"/>
            <p:cNvSpPr/>
            <p:nvPr/>
          </p:nvSpPr>
          <p:spPr>
            <a:xfrm>
              <a:off x="1556325" y="1809875"/>
              <a:ext cx="25125" cy="8600"/>
            </a:xfrm>
            <a:custGeom>
              <a:rect b="b" l="l" r="r" t="t"/>
              <a:pathLst>
                <a:path extrusionOk="0" h="344" w="1005">
                  <a:moveTo>
                    <a:pt x="1" y="206"/>
                  </a:moveTo>
                  <a:cubicBezTo>
                    <a:pt x="275" y="343"/>
                    <a:pt x="891" y="115"/>
                    <a:pt x="891" y="115"/>
                  </a:cubicBezTo>
                  <a:lnTo>
                    <a:pt x="891" y="115"/>
                  </a:lnTo>
                  <a:lnTo>
                    <a:pt x="1005" y="1"/>
                  </a:lnTo>
                  <a:cubicBezTo>
                    <a:pt x="412"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2"/>
            <p:cNvSpPr/>
            <p:nvPr/>
          </p:nvSpPr>
          <p:spPr>
            <a:xfrm>
              <a:off x="1235625" y="1828150"/>
              <a:ext cx="93625" cy="90750"/>
            </a:xfrm>
            <a:custGeom>
              <a:rect b="b" l="l" r="r" t="t"/>
              <a:pathLst>
                <a:path extrusionOk="0" h="3630" w="3745">
                  <a:moveTo>
                    <a:pt x="2831" y="2580"/>
                  </a:moveTo>
                  <a:cubicBezTo>
                    <a:pt x="1279" y="3242"/>
                    <a:pt x="1" y="2945"/>
                    <a:pt x="1" y="2945"/>
                  </a:cubicBezTo>
                  <a:lnTo>
                    <a:pt x="1" y="2945"/>
                  </a:lnTo>
                  <a:cubicBezTo>
                    <a:pt x="982" y="3630"/>
                    <a:pt x="1941" y="3447"/>
                    <a:pt x="2649" y="3242"/>
                  </a:cubicBezTo>
                  <a:lnTo>
                    <a:pt x="2649" y="3242"/>
                  </a:lnTo>
                  <a:cubicBezTo>
                    <a:pt x="3037" y="3127"/>
                    <a:pt x="3333" y="3036"/>
                    <a:pt x="3562" y="3059"/>
                  </a:cubicBezTo>
                  <a:lnTo>
                    <a:pt x="3562" y="3059"/>
                  </a:lnTo>
                  <a:lnTo>
                    <a:pt x="3744" y="2648"/>
                  </a:lnTo>
                  <a:cubicBezTo>
                    <a:pt x="2283" y="1644"/>
                    <a:pt x="3105" y="1164"/>
                    <a:pt x="1690" y="0"/>
                  </a:cubicBezTo>
                  <a:lnTo>
                    <a:pt x="1690" y="0"/>
                  </a:lnTo>
                  <a:cubicBezTo>
                    <a:pt x="1667" y="1279"/>
                    <a:pt x="2831" y="2580"/>
                    <a:pt x="2831" y="25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2"/>
            <p:cNvSpPr/>
            <p:nvPr/>
          </p:nvSpPr>
          <p:spPr>
            <a:xfrm>
              <a:off x="1319525" y="1892050"/>
              <a:ext cx="199175" cy="175225"/>
            </a:xfrm>
            <a:custGeom>
              <a:rect b="b" l="l" r="r" t="t"/>
              <a:pathLst>
                <a:path extrusionOk="0" h="7009" w="7967">
                  <a:moveTo>
                    <a:pt x="0" y="206"/>
                  </a:moveTo>
                  <a:cubicBezTo>
                    <a:pt x="616" y="3037"/>
                    <a:pt x="5318" y="7008"/>
                    <a:pt x="7966" y="4338"/>
                  </a:cubicBezTo>
                  <a:lnTo>
                    <a:pt x="7966" y="4338"/>
                  </a:lnTo>
                  <a:cubicBezTo>
                    <a:pt x="7533" y="2238"/>
                    <a:pt x="4246" y="1"/>
                    <a:pt x="1393" y="1"/>
                  </a:cubicBezTo>
                  <a:lnTo>
                    <a:pt x="1393" y="1"/>
                  </a:lnTo>
                  <a:cubicBezTo>
                    <a:pt x="913" y="1"/>
                    <a:pt x="434" y="69"/>
                    <a:pt x="0"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2"/>
            <p:cNvSpPr/>
            <p:nvPr/>
          </p:nvSpPr>
          <p:spPr>
            <a:xfrm>
              <a:off x="1482725" y="1976775"/>
              <a:ext cx="24550" cy="22000"/>
            </a:xfrm>
            <a:custGeom>
              <a:rect b="b" l="l" r="r" t="t"/>
              <a:pathLst>
                <a:path extrusionOk="0" h="880" w="982">
                  <a:moveTo>
                    <a:pt x="494" y="1"/>
                  </a:moveTo>
                  <a:cubicBezTo>
                    <a:pt x="327" y="1"/>
                    <a:pt x="159" y="95"/>
                    <a:pt x="92" y="264"/>
                  </a:cubicBezTo>
                  <a:cubicBezTo>
                    <a:pt x="0" y="492"/>
                    <a:pt x="92" y="743"/>
                    <a:pt x="320" y="834"/>
                  </a:cubicBezTo>
                  <a:cubicBezTo>
                    <a:pt x="376" y="866"/>
                    <a:pt x="437" y="880"/>
                    <a:pt x="498" y="880"/>
                  </a:cubicBezTo>
                  <a:cubicBezTo>
                    <a:pt x="661" y="880"/>
                    <a:pt x="824" y="779"/>
                    <a:pt x="890" y="629"/>
                  </a:cubicBezTo>
                  <a:cubicBezTo>
                    <a:pt x="982" y="401"/>
                    <a:pt x="890" y="150"/>
                    <a:pt x="662" y="36"/>
                  </a:cubicBezTo>
                  <a:cubicBezTo>
                    <a:pt x="609" y="12"/>
                    <a:pt x="551" y="1"/>
                    <a:pt x="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2"/>
            <p:cNvSpPr/>
            <p:nvPr/>
          </p:nvSpPr>
          <p:spPr>
            <a:xfrm>
              <a:off x="1487850" y="1981775"/>
              <a:ext cx="14300" cy="12300"/>
            </a:xfrm>
            <a:custGeom>
              <a:rect b="b" l="l" r="r" t="t"/>
              <a:pathLst>
                <a:path extrusionOk="0" h="492" w="572">
                  <a:moveTo>
                    <a:pt x="294" y="1"/>
                  </a:moveTo>
                  <a:cubicBezTo>
                    <a:pt x="200" y="1"/>
                    <a:pt x="103" y="48"/>
                    <a:pt x="69" y="132"/>
                  </a:cubicBezTo>
                  <a:cubicBezTo>
                    <a:pt x="1" y="269"/>
                    <a:pt x="46" y="406"/>
                    <a:pt x="183" y="475"/>
                  </a:cubicBezTo>
                  <a:cubicBezTo>
                    <a:pt x="212" y="486"/>
                    <a:pt x="243" y="492"/>
                    <a:pt x="275" y="492"/>
                  </a:cubicBezTo>
                  <a:cubicBezTo>
                    <a:pt x="370" y="492"/>
                    <a:pt x="469" y="440"/>
                    <a:pt x="503" y="338"/>
                  </a:cubicBezTo>
                  <a:cubicBezTo>
                    <a:pt x="571" y="224"/>
                    <a:pt x="503" y="87"/>
                    <a:pt x="389" y="18"/>
                  </a:cubicBezTo>
                  <a:cubicBezTo>
                    <a:pt x="359" y="6"/>
                    <a:pt x="327" y="1"/>
                    <a:pt x="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2"/>
            <p:cNvSpPr/>
            <p:nvPr/>
          </p:nvSpPr>
          <p:spPr>
            <a:xfrm>
              <a:off x="1383425" y="1955400"/>
              <a:ext cx="61075" cy="24550"/>
            </a:xfrm>
            <a:custGeom>
              <a:rect b="b" l="l" r="r" t="t"/>
              <a:pathLst>
                <a:path extrusionOk="0" h="982" w="2443">
                  <a:moveTo>
                    <a:pt x="2443" y="708"/>
                  </a:moveTo>
                  <a:cubicBezTo>
                    <a:pt x="2169" y="92"/>
                    <a:pt x="1530" y="92"/>
                    <a:pt x="891" y="92"/>
                  </a:cubicBezTo>
                  <a:lnTo>
                    <a:pt x="891" y="92"/>
                  </a:lnTo>
                  <a:cubicBezTo>
                    <a:pt x="571" y="92"/>
                    <a:pt x="252" y="92"/>
                    <a:pt x="1" y="0"/>
                  </a:cubicBezTo>
                  <a:lnTo>
                    <a:pt x="1" y="0"/>
                  </a:lnTo>
                  <a:cubicBezTo>
                    <a:pt x="548" y="617"/>
                    <a:pt x="1804" y="982"/>
                    <a:pt x="2443" y="7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2"/>
            <p:cNvSpPr/>
            <p:nvPr/>
          </p:nvSpPr>
          <p:spPr>
            <a:xfrm>
              <a:off x="1493550" y="2000475"/>
              <a:ext cx="25150" cy="8575"/>
            </a:xfrm>
            <a:custGeom>
              <a:rect b="b" l="l" r="r" t="t"/>
              <a:pathLst>
                <a:path extrusionOk="0" h="343" w="1006">
                  <a:moveTo>
                    <a:pt x="1" y="206"/>
                  </a:moveTo>
                  <a:cubicBezTo>
                    <a:pt x="298" y="343"/>
                    <a:pt x="891" y="115"/>
                    <a:pt x="891" y="115"/>
                  </a:cubicBezTo>
                  <a:lnTo>
                    <a:pt x="891" y="115"/>
                  </a:lnTo>
                  <a:lnTo>
                    <a:pt x="1005" y="1"/>
                  </a:lnTo>
                  <a:cubicBezTo>
                    <a:pt x="435" y="229"/>
                    <a:pt x="1" y="206"/>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2"/>
            <p:cNvSpPr/>
            <p:nvPr/>
          </p:nvSpPr>
          <p:spPr>
            <a:xfrm>
              <a:off x="1436500" y="1833850"/>
              <a:ext cx="93600" cy="90750"/>
            </a:xfrm>
            <a:custGeom>
              <a:rect b="b" l="l" r="r" t="t"/>
              <a:pathLst>
                <a:path extrusionOk="0" h="3630" w="3744">
                  <a:moveTo>
                    <a:pt x="2854" y="2557"/>
                  </a:moveTo>
                  <a:cubicBezTo>
                    <a:pt x="1279" y="3219"/>
                    <a:pt x="0" y="2945"/>
                    <a:pt x="0" y="2945"/>
                  </a:cubicBezTo>
                  <a:lnTo>
                    <a:pt x="0" y="2945"/>
                  </a:lnTo>
                  <a:cubicBezTo>
                    <a:pt x="1005" y="3630"/>
                    <a:pt x="1941" y="3424"/>
                    <a:pt x="2648" y="3219"/>
                  </a:cubicBezTo>
                  <a:lnTo>
                    <a:pt x="2648" y="3219"/>
                  </a:lnTo>
                  <a:cubicBezTo>
                    <a:pt x="3036" y="3128"/>
                    <a:pt x="3356" y="3014"/>
                    <a:pt x="3561" y="3059"/>
                  </a:cubicBezTo>
                  <a:lnTo>
                    <a:pt x="3561" y="3059"/>
                  </a:lnTo>
                  <a:lnTo>
                    <a:pt x="3744" y="2648"/>
                  </a:lnTo>
                  <a:cubicBezTo>
                    <a:pt x="2283" y="1621"/>
                    <a:pt x="3105" y="1142"/>
                    <a:pt x="1712" y="1"/>
                  </a:cubicBezTo>
                  <a:lnTo>
                    <a:pt x="1712" y="1"/>
                  </a:lnTo>
                  <a:cubicBezTo>
                    <a:pt x="1667" y="1256"/>
                    <a:pt x="2854" y="2557"/>
                    <a:pt x="2854"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2"/>
            <p:cNvSpPr/>
            <p:nvPr/>
          </p:nvSpPr>
          <p:spPr>
            <a:xfrm>
              <a:off x="1520375" y="1897200"/>
              <a:ext cx="199175" cy="175200"/>
            </a:xfrm>
            <a:custGeom>
              <a:rect b="b" l="l" r="r" t="t"/>
              <a:pathLst>
                <a:path extrusionOk="0" h="7008" w="7967">
                  <a:moveTo>
                    <a:pt x="1" y="206"/>
                  </a:moveTo>
                  <a:cubicBezTo>
                    <a:pt x="640" y="3059"/>
                    <a:pt x="5319" y="7008"/>
                    <a:pt x="7967" y="4337"/>
                  </a:cubicBezTo>
                  <a:lnTo>
                    <a:pt x="7967" y="4337"/>
                  </a:lnTo>
                  <a:cubicBezTo>
                    <a:pt x="7556" y="2260"/>
                    <a:pt x="4246" y="0"/>
                    <a:pt x="1393" y="0"/>
                  </a:cubicBezTo>
                  <a:lnTo>
                    <a:pt x="1393" y="0"/>
                  </a:lnTo>
                  <a:cubicBezTo>
                    <a:pt x="914" y="0"/>
                    <a:pt x="434" y="69"/>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2"/>
            <p:cNvSpPr/>
            <p:nvPr/>
          </p:nvSpPr>
          <p:spPr>
            <a:xfrm>
              <a:off x="1683575" y="1982475"/>
              <a:ext cx="25150" cy="21750"/>
            </a:xfrm>
            <a:custGeom>
              <a:rect b="b" l="l" r="r" t="t"/>
              <a:pathLst>
                <a:path extrusionOk="0" h="870" w="1006">
                  <a:moveTo>
                    <a:pt x="504" y="0"/>
                  </a:moveTo>
                  <a:cubicBezTo>
                    <a:pt x="335" y="0"/>
                    <a:pt x="176" y="90"/>
                    <a:pt x="92" y="241"/>
                  </a:cubicBezTo>
                  <a:cubicBezTo>
                    <a:pt x="1" y="469"/>
                    <a:pt x="92" y="721"/>
                    <a:pt x="320" y="835"/>
                  </a:cubicBezTo>
                  <a:cubicBezTo>
                    <a:pt x="373" y="858"/>
                    <a:pt x="431" y="870"/>
                    <a:pt x="489" y="870"/>
                  </a:cubicBezTo>
                  <a:cubicBezTo>
                    <a:pt x="655" y="870"/>
                    <a:pt x="823" y="776"/>
                    <a:pt x="891" y="606"/>
                  </a:cubicBezTo>
                  <a:cubicBezTo>
                    <a:pt x="1005" y="401"/>
                    <a:pt x="891" y="127"/>
                    <a:pt x="685" y="36"/>
                  </a:cubicBezTo>
                  <a:cubicBezTo>
                    <a:pt x="625" y="12"/>
                    <a:pt x="564" y="0"/>
                    <a:pt x="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2"/>
            <p:cNvSpPr/>
            <p:nvPr/>
          </p:nvSpPr>
          <p:spPr>
            <a:xfrm>
              <a:off x="1688725" y="1986925"/>
              <a:ext cx="14275" cy="12550"/>
            </a:xfrm>
            <a:custGeom>
              <a:rect b="b" l="l" r="r" t="t"/>
              <a:pathLst>
                <a:path extrusionOk="0" h="502" w="571">
                  <a:moveTo>
                    <a:pt x="297" y="0"/>
                  </a:moveTo>
                  <a:cubicBezTo>
                    <a:pt x="201" y="0"/>
                    <a:pt x="103" y="52"/>
                    <a:pt x="69" y="155"/>
                  </a:cubicBezTo>
                  <a:cubicBezTo>
                    <a:pt x="0" y="269"/>
                    <a:pt x="69" y="428"/>
                    <a:pt x="183" y="474"/>
                  </a:cubicBezTo>
                  <a:cubicBezTo>
                    <a:pt x="220" y="493"/>
                    <a:pt x="258" y="501"/>
                    <a:pt x="294" y="501"/>
                  </a:cubicBezTo>
                  <a:cubicBezTo>
                    <a:pt x="390" y="501"/>
                    <a:pt x="476" y="443"/>
                    <a:pt x="525" y="360"/>
                  </a:cubicBezTo>
                  <a:cubicBezTo>
                    <a:pt x="571" y="223"/>
                    <a:pt x="525" y="86"/>
                    <a:pt x="388" y="18"/>
                  </a:cubicBezTo>
                  <a:cubicBezTo>
                    <a:pt x="360" y="6"/>
                    <a:pt x="328" y="0"/>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2"/>
            <p:cNvSpPr/>
            <p:nvPr/>
          </p:nvSpPr>
          <p:spPr>
            <a:xfrm>
              <a:off x="1584300" y="1961100"/>
              <a:ext cx="61075" cy="24575"/>
            </a:xfrm>
            <a:custGeom>
              <a:rect b="b" l="l" r="r" t="t"/>
              <a:pathLst>
                <a:path extrusionOk="0" h="983" w="2443">
                  <a:moveTo>
                    <a:pt x="2442" y="708"/>
                  </a:moveTo>
                  <a:cubicBezTo>
                    <a:pt x="2191" y="69"/>
                    <a:pt x="1529" y="69"/>
                    <a:pt x="890" y="69"/>
                  </a:cubicBezTo>
                  <a:lnTo>
                    <a:pt x="890" y="69"/>
                  </a:lnTo>
                  <a:cubicBezTo>
                    <a:pt x="571" y="69"/>
                    <a:pt x="251" y="69"/>
                    <a:pt x="0" y="1"/>
                  </a:cubicBezTo>
                  <a:lnTo>
                    <a:pt x="0" y="1"/>
                  </a:lnTo>
                  <a:cubicBezTo>
                    <a:pt x="571" y="617"/>
                    <a:pt x="1803" y="982"/>
                    <a:pt x="2442"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2"/>
            <p:cNvSpPr/>
            <p:nvPr/>
          </p:nvSpPr>
          <p:spPr>
            <a:xfrm>
              <a:off x="1694425" y="2005600"/>
              <a:ext cx="25125" cy="8600"/>
            </a:xfrm>
            <a:custGeom>
              <a:rect b="b" l="l" r="r" t="t"/>
              <a:pathLst>
                <a:path extrusionOk="0" h="344" w="1005">
                  <a:moveTo>
                    <a:pt x="0" y="229"/>
                  </a:moveTo>
                  <a:cubicBezTo>
                    <a:pt x="297" y="343"/>
                    <a:pt x="891" y="115"/>
                    <a:pt x="891" y="115"/>
                  </a:cubicBezTo>
                  <a:lnTo>
                    <a:pt x="891" y="115"/>
                  </a:lnTo>
                  <a:lnTo>
                    <a:pt x="1005" y="1"/>
                  </a:lnTo>
                  <a:cubicBezTo>
                    <a:pt x="434" y="252"/>
                    <a:pt x="0" y="229"/>
                    <a:pt x="0"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2"/>
            <p:cNvSpPr/>
            <p:nvPr/>
          </p:nvSpPr>
          <p:spPr>
            <a:xfrm>
              <a:off x="1405100" y="1904600"/>
              <a:ext cx="93625" cy="90775"/>
            </a:xfrm>
            <a:custGeom>
              <a:rect b="b" l="l" r="r" t="t"/>
              <a:pathLst>
                <a:path extrusionOk="0" h="3631" w="3745">
                  <a:moveTo>
                    <a:pt x="2831" y="2580"/>
                  </a:moveTo>
                  <a:cubicBezTo>
                    <a:pt x="1279" y="3242"/>
                    <a:pt x="1" y="2945"/>
                    <a:pt x="1" y="2945"/>
                  </a:cubicBezTo>
                  <a:lnTo>
                    <a:pt x="1" y="2945"/>
                  </a:lnTo>
                  <a:cubicBezTo>
                    <a:pt x="982" y="3630"/>
                    <a:pt x="1941" y="3448"/>
                    <a:pt x="2649" y="3242"/>
                  </a:cubicBezTo>
                  <a:lnTo>
                    <a:pt x="2649" y="3242"/>
                  </a:lnTo>
                  <a:cubicBezTo>
                    <a:pt x="3037" y="3128"/>
                    <a:pt x="3333" y="3014"/>
                    <a:pt x="3562" y="3060"/>
                  </a:cubicBezTo>
                  <a:lnTo>
                    <a:pt x="3562" y="3060"/>
                  </a:lnTo>
                  <a:lnTo>
                    <a:pt x="3744" y="2649"/>
                  </a:lnTo>
                  <a:cubicBezTo>
                    <a:pt x="2284" y="1622"/>
                    <a:pt x="3105" y="1142"/>
                    <a:pt x="1690" y="1"/>
                  </a:cubicBezTo>
                  <a:lnTo>
                    <a:pt x="1690" y="1"/>
                  </a:lnTo>
                  <a:cubicBezTo>
                    <a:pt x="1667" y="1279"/>
                    <a:pt x="2831" y="2580"/>
                    <a:pt x="2831" y="25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2"/>
            <p:cNvSpPr/>
            <p:nvPr/>
          </p:nvSpPr>
          <p:spPr>
            <a:xfrm>
              <a:off x="1489000" y="1968525"/>
              <a:ext cx="199175" cy="175200"/>
            </a:xfrm>
            <a:custGeom>
              <a:rect b="b" l="l" r="r" t="t"/>
              <a:pathLst>
                <a:path extrusionOk="0" h="7008" w="7967">
                  <a:moveTo>
                    <a:pt x="0" y="206"/>
                  </a:moveTo>
                  <a:cubicBezTo>
                    <a:pt x="639" y="3036"/>
                    <a:pt x="5319" y="7008"/>
                    <a:pt x="7966" y="4337"/>
                  </a:cubicBezTo>
                  <a:lnTo>
                    <a:pt x="7966" y="4337"/>
                  </a:lnTo>
                  <a:cubicBezTo>
                    <a:pt x="7533" y="2237"/>
                    <a:pt x="4246" y="0"/>
                    <a:pt x="1393" y="0"/>
                  </a:cubicBezTo>
                  <a:lnTo>
                    <a:pt x="1393" y="0"/>
                  </a:lnTo>
                  <a:cubicBezTo>
                    <a:pt x="913" y="0"/>
                    <a:pt x="434" y="46"/>
                    <a:pt x="0"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2"/>
            <p:cNvSpPr/>
            <p:nvPr/>
          </p:nvSpPr>
          <p:spPr>
            <a:xfrm>
              <a:off x="1652200" y="2053250"/>
              <a:ext cx="24550" cy="22000"/>
            </a:xfrm>
            <a:custGeom>
              <a:rect b="b" l="l" r="r" t="t"/>
              <a:pathLst>
                <a:path extrusionOk="0" h="880" w="982">
                  <a:moveTo>
                    <a:pt x="494" y="0"/>
                  </a:moveTo>
                  <a:cubicBezTo>
                    <a:pt x="328" y="0"/>
                    <a:pt x="159" y="94"/>
                    <a:pt x="92" y="263"/>
                  </a:cubicBezTo>
                  <a:cubicBezTo>
                    <a:pt x="0" y="469"/>
                    <a:pt x="92" y="743"/>
                    <a:pt x="320" y="834"/>
                  </a:cubicBezTo>
                  <a:cubicBezTo>
                    <a:pt x="376" y="865"/>
                    <a:pt x="437" y="879"/>
                    <a:pt x="498" y="879"/>
                  </a:cubicBezTo>
                  <a:cubicBezTo>
                    <a:pt x="661" y="879"/>
                    <a:pt x="824" y="778"/>
                    <a:pt x="891" y="629"/>
                  </a:cubicBezTo>
                  <a:cubicBezTo>
                    <a:pt x="982" y="400"/>
                    <a:pt x="891" y="149"/>
                    <a:pt x="662" y="35"/>
                  </a:cubicBezTo>
                  <a:cubicBezTo>
                    <a:pt x="609" y="12"/>
                    <a:pt x="552" y="0"/>
                    <a:pt x="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2"/>
            <p:cNvSpPr/>
            <p:nvPr/>
          </p:nvSpPr>
          <p:spPr>
            <a:xfrm>
              <a:off x="1657325" y="2058000"/>
              <a:ext cx="14300" cy="12550"/>
            </a:xfrm>
            <a:custGeom>
              <a:rect b="b" l="l" r="r" t="t"/>
              <a:pathLst>
                <a:path extrusionOk="0" h="502" w="572">
                  <a:moveTo>
                    <a:pt x="288" y="0"/>
                  </a:moveTo>
                  <a:cubicBezTo>
                    <a:pt x="195" y="0"/>
                    <a:pt x="102" y="59"/>
                    <a:pt x="69" y="142"/>
                  </a:cubicBezTo>
                  <a:cubicBezTo>
                    <a:pt x="1" y="279"/>
                    <a:pt x="69" y="416"/>
                    <a:pt x="183" y="484"/>
                  </a:cubicBezTo>
                  <a:cubicBezTo>
                    <a:pt x="212" y="496"/>
                    <a:pt x="243" y="501"/>
                    <a:pt x="275" y="501"/>
                  </a:cubicBezTo>
                  <a:cubicBezTo>
                    <a:pt x="370" y="501"/>
                    <a:pt x="469" y="450"/>
                    <a:pt x="503" y="347"/>
                  </a:cubicBezTo>
                  <a:cubicBezTo>
                    <a:pt x="571" y="233"/>
                    <a:pt x="503" y="73"/>
                    <a:pt x="389" y="28"/>
                  </a:cubicBezTo>
                  <a:cubicBezTo>
                    <a:pt x="357" y="9"/>
                    <a:pt x="323" y="0"/>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2"/>
            <p:cNvSpPr/>
            <p:nvPr/>
          </p:nvSpPr>
          <p:spPr>
            <a:xfrm>
              <a:off x="1552900" y="2031850"/>
              <a:ext cx="61100" cy="24575"/>
            </a:xfrm>
            <a:custGeom>
              <a:rect b="b" l="l" r="r" t="t"/>
              <a:pathLst>
                <a:path extrusionOk="0" h="983" w="2444">
                  <a:moveTo>
                    <a:pt x="2443" y="709"/>
                  </a:moveTo>
                  <a:cubicBezTo>
                    <a:pt x="2169" y="92"/>
                    <a:pt x="1530" y="92"/>
                    <a:pt x="891" y="92"/>
                  </a:cubicBezTo>
                  <a:lnTo>
                    <a:pt x="891" y="92"/>
                  </a:lnTo>
                  <a:cubicBezTo>
                    <a:pt x="571" y="92"/>
                    <a:pt x="252" y="92"/>
                    <a:pt x="1" y="1"/>
                  </a:cubicBezTo>
                  <a:lnTo>
                    <a:pt x="1" y="1"/>
                  </a:lnTo>
                  <a:cubicBezTo>
                    <a:pt x="549" y="617"/>
                    <a:pt x="1804" y="982"/>
                    <a:pt x="2443" y="7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2"/>
            <p:cNvSpPr/>
            <p:nvPr/>
          </p:nvSpPr>
          <p:spPr>
            <a:xfrm>
              <a:off x="1663050" y="2076950"/>
              <a:ext cx="25125" cy="8575"/>
            </a:xfrm>
            <a:custGeom>
              <a:rect b="b" l="l" r="r" t="t"/>
              <a:pathLst>
                <a:path extrusionOk="0" h="343" w="1005">
                  <a:moveTo>
                    <a:pt x="0" y="206"/>
                  </a:moveTo>
                  <a:cubicBezTo>
                    <a:pt x="297" y="343"/>
                    <a:pt x="890" y="114"/>
                    <a:pt x="890" y="114"/>
                  </a:cubicBezTo>
                  <a:lnTo>
                    <a:pt x="890" y="114"/>
                  </a:lnTo>
                  <a:lnTo>
                    <a:pt x="1004" y="0"/>
                  </a:lnTo>
                  <a:cubicBezTo>
                    <a:pt x="434" y="228"/>
                    <a:pt x="0" y="206"/>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2"/>
            <p:cNvSpPr/>
            <p:nvPr/>
          </p:nvSpPr>
          <p:spPr>
            <a:xfrm>
              <a:off x="1708700" y="1793350"/>
              <a:ext cx="93600" cy="90175"/>
            </a:xfrm>
            <a:custGeom>
              <a:rect b="b" l="l" r="r" t="t"/>
              <a:pathLst>
                <a:path extrusionOk="0" h="3607" w="3744">
                  <a:moveTo>
                    <a:pt x="2853" y="2556"/>
                  </a:moveTo>
                  <a:cubicBezTo>
                    <a:pt x="1278" y="3218"/>
                    <a:pt x="0" y="2922"/>
                    <a:pt x="0" y="2922"/>
                  </a:cubicBezTo>
                  <a:lnTo>
                    <a:pt x="0" y="2922"/>
                  </a:lnTo>
                  <a:cubicBezTo>
                    <a:pt x="1004" y="3606"/>
                    <a:pt x="1940" y="3424"/>
                    <a:pt x="2648" y="3218"/>
                  </a:cubicBezTo>
                  <a:lnTo>
                    <a:pt x="2648" y="3218"/>
                  </a:lnTo>
                  <a:cubicBezTo>
                    <a:pt x="3036" y="3104"/>
                    <a:pt x="3355" y="3013"/>
                    <a:pt x="3561" y="3036"/>
                  </a:cubicBezTo>
                  <a:lnTo>
                    <a:pt x="3561" y="3036"/>
                  </a:lnTo>
                  <a:lnTo>
                    <a:pt x="3743" y="2625"/>
                  </a:lnTo>
                  <a:cubicBezTo>
                    <a:pt x="2305" y="1621"/>
                    <a:pt x="3104" y="1141"/>
                    <a:pt x="1712" y="0"/>
                  </a:cubicBezTo>
                  <a:lnTo>
                    <a:pt x="1712" y="0"/>
                  </a:lnTo>
                  <a:cubicBezTo>
                    <a:pt x="1666" y="1255"/>
                    <a:pt x="2853" y="2556"/>
                    <a:pt x="2853" y="255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2"/>
            <p:cNvSpPr/>
            <p:nvPr/>
          </p:nvSpPr>
          <p:spPr>
            <a:xfrm>
              <a:off x="1792575" y="1856675"/>
              <a:ext cx="199750" cy="175200"/>
            </a:xfrm>
            <a:custGeom>
              <a:rect b="b" l="l" r="r" t="t"/>
              <a:pathLst>
                <a:path extrusionOk="0" h="7008" w="7990">
                  <a:moveTo>
                    <a:pt x="0" y="206"/>
                  </a:moveTo>
                  <a:cubicBezTo>
                    <a:pt x="639" y="3059"/>
                    <a:pt x="5319" y="7008"/>
                    <a:pt x="7989" y="4337"/>
                  </a:cubicBezTo>
                  <a:lnTo>
                    <a:pt x="7989" y="4337"/>
                  </a:lnTo>
                  <a:cubicBezTo>
                    <a:pt x="7556" y="2237"/>
                    <a:pt x="4246" y="1"/>
                    <a:pt x="1393" y="1"/>
                  </a:cubicBezTo>
                  <a:lnTo>
                    <a:pt x="1393" y="1"/>
                  </a:lnTo>
                  <a:cubicBezTo>
                    <a:pt x="913" y="1"/>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2"/>
            <p:cNvSpPr/>
            <p:nvPr/>
          </p:nvSpPr>
          <p:spPr>
            <a:xfrm>
              <a:off x="1955775" y="1941625"/>
              <a:ext cx="25125" cy="21875"/>
            </a:xfrm>
            <a:custGeom>
              <a:rect b="b" l="l" r="r" t="t"/>
              <a:pathLst>
                <a:path extrusionOk="0" h="875" w="1005">
                  <a:moveTo>
                    <a:pt x="484" y="0"/>
                  </a:moveTo>
                  <a:cubicBezTo>
                    <a:pt x="324" y="0"/>
                    <a:pt x="179" y="93"/>
                    <a:pt x="115" y="255"/>
                  </a:cubicBezTo>
                  <a:cubicBezTo>
                    <a:pt x="0" y="483"/>
                    <a:pt x="92" y="734"/>
                    <a:pt x="320" y="825"/>
                  </a:cubicBezTo>
                  <a:cubicBezTo>
                    <a:pt x="387" y="859"/>
                    <a:pt x="455" y="874"/>
                    <a:pt x="521" y="874"/>
                  </a:cubicBezTo>
                  <a:cubicBezTo>
                    <a:pt x="681" y="874"/>
                    <a:pt x="826" y="781"/>
                    <a:pt x="891" y="620"/>
                  </a:cubicBezTo>
                  <a:cubicBezTo>
                    <a:pt x="1005" y="392"/>
                    <a:pt x="913" y="141"/>
                    <a:pt x="685" y="49"/>
                  </a:cubicBezTo>
                  <a:cubicBezTo>
                    <a:pt x="619" y="16"/>
                    <a:pt x="550" y="0"/>
                    <a:pt x="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2"/>
            <p:cNvSpPr/>
            <p:nvPr/>
          </p:nvSpPr>
          <p:spPr>
            <a:xfrm>
              <a:off x="1961475" y="1946400"/>
              <a:ext cx="13725" cy="12300"/>
            </a:xfrm>
            <a:custGeom>
              <a:rect b="b" l="l" r="r" t="t"/>
              <a:pathLst>
                <a:path extrusionOk="0" h="492" w="549">
                  <a:moveTo>
                    <a:pt x="287" y="1"/>
                  </a:moveTo>
                  <a:cubicBezTo>
                    <a:pt x="188" y="1"/>
                    <a:pt x="98" y="52"/>
                    <a:pt x="46" y="155"/>
                  </a:cubicBezTo>
                  <a:cubicBezTo>
                    <a:pt x="1" y="269"/>
                    <a:pt x="46" y="406"/>
                    <a:pt x="183" y="475"/>
                  </a:cubicBezTo>
                  <a:cubicBezTo>
                    <a:pt x="213" y="486"/>
                    <a:pt x="244" y="492"/>
                    <a:pt x="275" y="492"/>
                  </a:cubicBezTo>
                  <a:cubicBezTo>
                    <a:pt x="364" y="492"/>
                    <a:pt x="452" y="445"/>
                    <a:pt x="503" y="360"/>
                  </a:cubicBezTo>
                  <a:cubicBezTo>
                    <a:pt x="548" y="223"/>
                    <a:pt x="503" y="86"/>
                    <a:pt x="389" y="18"/>
                  </a:cubicBezTo>
                  <a:cubicBezTo>
                    <a:pt x="354" y="7"/>
                    <a:pt x="320" y="1"/>
                    <a:pt x="2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2"/>
            <p:cNvSpPr/>
            <p:nvPr/>
          </p:nvSpPr>
          <p:spPr>
            <a:xfrm>
              <a:off x="1856475" y="1920025"/>
              <a:ext cx="61650" cy="24550"/>
            </a:xfrm>
            <a:custGeom>
              <a:rect b="b" l="l" r="r" t="t"/>
              <a:pathLst>
                <a:path extrusionOk="0" h="982" w="2466">
                  <a:moveTo>
                    <a:pt x="2466" y="708"/>
                  </a:moveTo>
                  <a:cubicBezTo>
                    <a:pt x="2192" y="92"/>
                    <a:pt x="1530" y="92"/>
                    <a:pt x="914" y="92"/>
                  </a:cubicBezTo>
                  <a:lnTo>
                    <a:pt x="914" y="92"/>
                  </a:lnTo>
                  <a:cubicBezTo>
                    <a:pt x="594" y="92"/>
                    <a:pt x="275" y="92"/>
                    <a:pt x="1" y="0"/>
                  </a:cubicBezTo>
                  <a:lnTo>
                    <a:pt x="1" y="0"/>
                  </a:lnTo>
                  <a:cubicBezTo>
                    <a:pt x="571" y="616"/>
                    <a:pt x="1804" y="982"/>
                    <a:pt x="2466"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2"/>
            <p:cNvSpPr/>
            <p:nvPr/>
          </p:nvSpPr>
          <p:spPr>
            <a:xfrm>
              <a:off x="1967175" y="1965100"/>
              <a:ext cx="25150" cy="8575"/>
            </a:xfrm>
            <a:custGeom>
              <a:rect b="b" l="l" r="r" t="t"/>
              <a:pathLst>
                <a:path extrusionOk="0" h="343" w="1006">
                  <a:moveTo>
                    <a:pt x="1" y="206"/>
                  </a:moveTo>
                  <a:cubicBezTo>
                    <a:pt x="275" y="343"/>
                    <a:pt x="891" y="115"/>
                    <a:pt x="891" y="115"/>
                  </a:cubicBezTo>
                  <a:lnTo>
                    <a:pt x="891" y="115"/>
                  </a:lnTo>
                  <a:lnTo>
                    <a:pt x="1005" y="0"/>
                  </a:lnTo>
                  <a:cubicBezTo>
                    <a:pt x="412" y="229"/>
                    <a:pt x="1" y="206"/>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2"/>
            <p:cNvSpPr/>
            <p:nvPr/>
          </p:nvSpPr>
          <p:spPr>
            <a:xfrm>
              <a:off x="1783450" y="1961100"/>
              <a:ext cx="93600" cy="90750"/>
            </a:xfrm>
            <a:custGeom>
              <a:rect b="b" l="l" r="r" t="t"/>
              <a:pathLst>
                <a:path extrusionOk="0" h="3630" w="3744">
                  <a:moveTo>
                    <a:pt x="2853" y="2557"/>
                  </a:moveTo>
                  <a:cubicBezTo>
                    <a:pt x="1278" y="3219"/>
                    <a:pt x="0" y="2945"/>
                    <a:pt x="0" y="2945"/>
                  </a:cubicBezTo>
                  <a:lnTo>
                    <a:pt x="0" y="2945"/>
                  </a:lnTo>
                  <a:cubicBezTo>
                    <a:pt x="982" y="3630"/>
                    <a:pt x="1940" y="3424"/>
                    <a:pt x="2648" y="3219"/>
                  </a:cubicBezTo>
                  <a:lnTo>
                    <a:pt x="2648" y="3219"/>
                  </a:lnTo>
                  <a:cubicBezTo>
                    <a:pt x="3036" y="3128"/>
                    <a:pt x="3355" y="3014"/>
                    <a:pt x="3561" y="3036"/>
                  </a:cubicBezTo>
                  <a:lnTo>
                    <a:pt x="3561" y="3036"/>
                  </a:lnTo>
                  <a:lnTo>
                    <a:pt x="3744" y="2626"/>
                  </a:lnTo>
                  <a:cubicBezTo>
                    <a:pt x="2283" y="1621"/>
                    <a:pt x="3104" y="1142"/>
                    <a:pt x="1712" y="1"/>
                  </a:cubicBezTo>
                  <a:lnTo>
                    <a:pt x="1712" y="1"/>
                  </a:lnTo>
                  <a:cubicBezTo>
                    <a:pt x="1666" y="1256"/>
                    <a:pt x="2853" y="2557"/>
                    <a:pt x="2853" y="255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2"/>
            <p:cNvSpPr/>
            <p:nvPr/>
          </p:nvSpPr>
          <p:spPr>
            <a:xfrm>
              <a:off x="1867325" y="2024450"/>
              <a:ext cx="199175" cy="175200"/>
            </a:xfrm>
            <a:custGeom>
              <a:rect b="b" l="l" r="r" t="t"/>
              <a:pathLst>
                <a:path extrusionOk="0" h="7008" w="7967">
                  <a:moveTo>
                    <a:pt x="0" y="206"/>
                  </a:moveTo>
                  <a:cubicBezTo>
                    <a:pt x="640" y="3059"/>
                    <a:pt x="5319" y="7008"/>
                    <a:pt x="7967" y="4337"/>
                  </a:cubicBezTo>
                  <a:lnTo>
                    <a:pt x="7967" y="4337"/>
                  </a:lnTo>
                  <a:cubicBezTo>
                    <a:pt x="7556" y="2237"/>
                    <a:pt x="4246" y="0"/>
                    <a:pt x="1393" y="0"/>
                  </a:cubicBezTo>
                  <a:lnTo>
                    <a:pt x="1393" y="0"/>
                  </a:lnTo>
                  <a:cubicBezTo>
                    <a:pt x="913" y="0"/>
                    <a:pt x="434" y="69"/>
                    <a:pt x="0"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2"/>
            <p:cNvSpPr/>
            <p:nvPr/>
          </p:nvSpPr>
          <p:spPr>
            <a:xfrm>
              <a:off x="2030525" y="2109475"/>
              <a:ext cx="24550" cy="22000"/>
            </a:xfrm>
            <a:custGeom>
              <a:rect b="b" l="l" r="r" t="t"/>
              <a:pathLst>
                <a:path extrusionOk="0" h="880" w="982">
                  <a:moveTo>
                    <a:pt x="497" y="1"/>
                  </a:moveTo>
                  <a:cubicBezTo>
                    <a:pt x="330" y="1"/>
                    <a:pt x="175" y="102"/>
                    <a:pt x="92" y="251"/>
                  </a:cubicBezTo>
                  <a:cubicBezTo>
                    <a:pt x="1" y="480"/>
                    <a:pt x="92" y="731"/>
                    <a:pt x="320" y="845"/>
                  </a:cubicBezTo>
                  <a:cubicBezTo>
                    <a:pt x="373" y="868"/>
                    <a:pt x="431" y="880"/>
                    <a:pt x="489" y="880"/>
                  </a:cubicBezTo>
                  <a:cubicBezTo>
                    <a:pt x="655" y="880"/>
                    <a:pt x="823" y="786"/>
                    <a:pt x="891" y="616"/>
                  </a:cubicBezTo>
                  <a:cubicBezTo>
                    <a:pt x="982" y="388"/>
                    <a:pt x="891" y="137"/>
                    <a:pt x="685" y="46"/>
                  </a:cubicBezTo>
                  <a:cubicBezTo>
                    <a:pt x="623" y="15"/>
                    <a:pt x="559" y="1"/>
                    <a:pt x="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2"/>
            <p:cNvSpPr/>
            <p:nvPr/>
          </p:nvSpPr>
          <p:spPr>
            <a:xfrm>
              <a:off x="2035650" y="2114175"/>
              <a:ext cx="14300" cy="12300"/>
            </a:xfrm>
            <a:custGeom>
              <a:rect b="b" l="l" r="r" t="t"/>
              <a:pathLst>
                <a:path extrusionOk="0" h="492" w="572">
                  <a:moveTo>
                    <a:pt x="297" y="1"/>
                  </a:moveTo>
                  <a:cubicBezTo>
                    <a:pt x="202" y="1"/>
                    <a:pt x="104" y="52"/>
                    <a:pt x="69" y="155"/>
                  </a:cubicBezTo>
                  <a:cubicBezTo>
                    <a:pt x="1" y="269"/>
                    <a:pt x="69" y="406"/>
                    <a:pt x="184" y="474"/>
                  </a:cubicBezTo>
                  <a:cubicBezTo>
                    <a:pt x="219" y="486"/>
                    <a:pt x="254" y="492"/>
                    <a:pt x="288" y="492"/>
                  </a:cubicBezTo>
                  <a:cubicBezTo>
                    <a:pt x="385" y="492"/>
                    <a:pt x="469" y="445"/>
                    <a:pt x="503" y="360"/>
                  </a:cubicBezTo>
                  <a:cubicBezTo>
                    <a:pt x="572" y="223"/>
                    <a:pt x="526" y="86"/>
                    <a:pt x="389" y="18"/>
                  </a:cubicBezTo>
                  <a:cubicBezTo>
                    <a:pt x="360" y="6"/>
                    <a:pt x="329"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2"/>
            <p:cNvSpPr/>
            <p:nvPr/>
          </p:nvSpPr>
          <p:spPr>
            <a:xfrm>
              <a:off x="1931225" y="2087775"/>
              <a:ext cx="61100" cy="24575"/>
            </a:xfrm>
            <a:custGeom>
              <a:rect b="b" l="l" r="r" t="t"/>
              <a:pathLst>
                <a:path extrusionOk="0" h="983" w="2444">
                  <a:moveTo>
                    <a:pt x="2443" y="708"/>
                  </a:moveTo>
                  <a:cubicBezTo>
                    <a:pt x="2169" y="92"/>
                    <a:pt x="1530" y="92"/>
                    <a:pt x="891" y="92"/>
                  </a:cubicBezTo>
                  <a:lnTo>
                    <a:pt x="891" y="92"/>
                  </a:lnTo>
                  <a:cubicBezTo>
                    <a:pt x="572" y="92"/>
                    <a:pt x="252" y="92"/>
                    <a:pt x="1" y="1"/>
                  </a:cubicBezTo>
                  <a:lnTo>
                    <a:pt x="1" y="1"/>
                  </a:lnTo>
                  <a:cubicBezTo>
                    <a:pt x="572" y="617"/>
                    <a:pt x="1804" y="982"/>
                    <a:pt x="2443" y="7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2"/>
            <p:cNvSpPr/>
            <p:nvPr/>
          </p:nvSpPr>
          <p:spPr>
            <a:xfrm>
              <a:off x="2041375" y="2132875"/>
              <a:ext cx="25125" cy="8575"/>
            </a:xfrm>
            <a:custGeom>
              <a:rect b="b" l="l" r="r" t="t"/>
              <a:pathLst>
                <a:path extrusionOk="0" h="343" w="1005">
                  <a:moveTo>
                    <a:pt x="0" y="205"/>
                  </a:moveTo>
                  <a:cubicBezTo>
                    <a:pt x="297" y="342"/>
                    <a:pt x="890" y="114"/>
                    <a:pt x="890" y="114"/>
                  </a:cubicBezTo>
                  <a:lnTo>
                    <a:pt x="890" y="114"/>
                  </a:lnTo>
                  <a:lnTo>
                    <a:pt x="1005" y="0"/>
                  </a:lnTo>
                  <a:cubicBezTo>
                    <a:pt x="434" y="228"/>
                    <a:pt x="0" y="205"/>
                    <a:pt x="0" y="2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2"/>
            <p:cNvSpPr/>
            <p:nvPr/>
          </p:nvSpPr>
          <p:spPr>
            <a:xfrm>
              <a:off x="1883300" y="1627850"/>
              <a:ext cx="93600" cy="90750"/>
            </a:xfrm>
            <a:custGeom>
              <a:rect b="b" l="l" r="r" t="t"/>
              <a:pathLst>
                <a:path extrusionOk="0" h="3630" w="3744">
                  <a:moveTo>
                    <a:pt x="2854" y="2557"/>
                  </a:moveTo>
                  <a:cubicBezTo>
                    <a:pt x="1279" y="3219"/>
                    <a:pt x="1" y="2945"/>
                    <a:pt x="1" y="2945"/>
                  </a:cubicBezTo>
                  <a:lnTo>
                    <a:pt x="1" y="2945"/>
                  </a:lnTo>
                  <a:cubicBezTo>
                    <a:pt x="1005" y="3630"/>
                    <a:pt x="1941" y="3424"/>
                    <a:pt x="2648" y="3219"/>
                  </a:cubicBezTo>
                  <a:lnTo>
                    <a:pt x="2648" y="3219"/>
                  </a:lnTo>
                  <a:cubicBezTo>
                    <a:pt x="3036" y="3128"/>
                    <a:pt x="3356" y="3014"/>
                    <a:pt x="3561" y="3059"/>
                  </a:cubicBezTo>
                  <a:lnTo>
                    <a:pt x="3561" y="3059"/>
                  </a:lnTo>
                  <a:lnTo>
                    <a:pt x="3744" y="2648"/>
                  </a:lnTo>
                  <a:cubicBezTo>
                    <a:pt x="2283" y="1621"/>
                    <a:pt x="3105" y="1142"/>
                    <a:pt x="1712" y="1"/>
                  </a:cubicBezTo>
                  <a:lnTo>
                    <a:pt x="1712" y="1"/>
                  </a:lnTo>
                  <a:cubicBezTo>
                    <a:pt x="1667" y="1256"/>
                    <a:pt x="2854" y="2557"/>
                    <a:pt x="2854"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2"/>
            <p:cNvSpPr/>
            <p:nvPr/>
          </p:nvSpPr>
          <p:spPr>
            <a:xfrm>
              <a:off x="1967175" y="1691200"/>
              <a:ext cx="199175" cy="175200"/>
            </a:xfrm>
            <a:custGeom>
              <a:rect b="b" l="l" r="r" t="t"/>
              <a:pathLst>
                <a:path extrusionOk="0" h="7008" w="7967">
                  <a:moveTo>
                    <a:pt x="1" y="206"/>
                  </a:moveTo>
                  <a:cubicBezTo>
                    <a:pt x="640" y="3059"/>
                    <a:pt x="5319" y="7008"/>
                    <a:pt x="7967" y="4337"/>
                  </a:cubicBezTo>
                  <a:lnTo>
                    <a:pt x="7967" y="4337"/>
                  </a:lnTo>
                  <a:cubicBezTo>
                    <a:pt x="7556" y="2237"/>
                    <a:pt x="4246" y="0"/>
                    <a:pt x="1393" y="0"/>
                  </a:cubicBezTo>
                  <a:lnTo>
                    <a:pt x="1393" y="0"/>
                  </a:lnTo>
                  <a:cubicBezTo>
                    <a:pt x="914" y="0"/>
                    <a:pt x="435" y="69"/>
                    <a:pt x="1"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2"/>
            <p:cNvSpPr/>
            <p:nvPr/>
          </p:nvSpPr>
          <p:spPr>
            <a:xfrm>
              <a:off x="2130375" y="1776225"/>
              <a:ext cx="25150" cy="22000"/>
            </a:xfrm>
            <a:custGeom>
              <a:rect b="b" l="l" r="r" t="t"/>
              <a:pathLst>
                <a:path extrusionOk="0" h="880" w="1006">
                  <a:moveTo>
                    <a:pt x="497" y="1"/>
                  </a:moveTo>
                  <a:cubicBezTo>
                    <a:pt x="331" y="1"/>
                    <a:pt x="175" y="102"/>
                    <a:pt x="92" y="251"/>
                  </a:cubicBezTo>
                  <a:cubicBezTo>
                    <a:pt x="1" y="480"/>
                    <a:pt x="92" y="731"/>
                    <a:pt x="321" y="845"/>
                  </a:cubicBezTo>
                  <a:cubicBezTo>
                    <a:pt x="374" y="868"/>
                    <a:pt x="431" y="880"/>
                    <a:pt x="489" y="880"/>
                  </a:cubicBezTo>
                  <a:cubicBezTo>
                    <a:pt x="655" y="880"/>
                    <a:pt x="823" y="786"/>
                    <a:pt x="891" y="617"/>
                  </a:cubicBezTo>
                  <a:cubicBezTo>
                    <a:pt x="1005" y="411"/>
                    <a:pt x="891" y="137"/>
                    <a:pt x="686" y="46"/>
                  </a:cubicBezTo>
                  <a:cubicBezTo>
                    <a:pt x="624" y="15"/>
                    <a:pt x="560" y="1"/>
                    <a:pt x="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2"/>
            <p:cNvSpPr/>
            <p:nvPr/>
          </p:nvSpPr>
          <p:spPr>
            <a:xfrm>
              <a:off x="2135525" y="1780925"/>
              <a:ext cx="14275" cy="12550"/>
            </a:xfrm>
            <a:custGeom>
              <a:rect b="b" l="l" r="r" t="t"/>
              <a:pathLst>
                <a:path extrusionOk="0" h="502" w="571">
                  <a:moveTo>
                    <a:pt x="297" y="1"/>
                  </a:moveTo>
                  <a:cubicBezTo>
                    <a:pt x="202" y="1"/>
                    <a:pt x="103" y="52"/>
                    <a:pt x="69" y="155"/>
                  </a:cubicBezTo>
                  <a:cubicBezTo>
                    <a:pt x="0" y="269"/>
                    <a:pt x="69" y="429"/>
                    <a:pt x="183" y="474"/>
                  </a:cubicBezTo>
                  <a:cubicBezTo>
                    <a:pt x="221" y="493"/>
                    <a:pt x="258" y="501"/>
                    <a:pt x="295" y="501"/>
                  </a:cubicBezTo>
                  <a:cubicBezTo>
                    <a:pt x="390" y="501"/>
                    <a:pt x="476" y="443"/>
                    <a:pt x="525" y="360"/>
                  </a:cubicBezTo>
                  <a:cubicBezTo>
                    <a:pt x="571" y="223"/>
                    <a:pt x="525" y="86"/>
                    <a:pt x="388" y="18"/>
                  </a:cubicBezTo>
                  <a:cubicBezTo>
                    <a:pt x="360" y="6"/>
                    <a:pt x="328"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2"/>
            <p:cNvSpPr/>
            <p:nvPr/>
          </p:nvSpPr>
          <p:spPr>
            <a:xfrm>
              <a:off x="2031100" y="1754525"/>
              <a:ext cx="61075" cy="25150"/>
            </a:xfrm>
            <a:custGeom>
              <a:rect b="b" l="l" r="r" t="t"/>
              <a:pathLst>
                <a:path extrusionOk="0" h="1006" w="2443">
                  <a:moveTo>
                    <a:pt x="2443" y="731"/>
                  </a:moveTo>
                  <a:cubicBezTo>
                    <a:pt x="2192" y="92"/>
                    <a:pt x="1530" y="92"/>
                    <a:pt x="891" y="92"/>
                  </a:cubicBezTo>
                  <a:lnTo>
                    <a:pt x="891" y="92"/>
                  </a:lnTo>
                  <a:cubicBezTo>
                    <a:pt x="571" y="92"/>
                    <a:pt x="251" y="92"/>
                    <a:pt x="0" y="1"/>
                  </a:cubicBezTo>
                  <a:lnTo>
                    <a:pt x="0" y="1"/>
                  </a:lnTo>
                  <a:cubicBezTo>
                    <a:pt x="571" y="617"/>
                    <a:pt x="1804" y="1005"/>
                    <a:pt x="2443"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2"/>
            <p:cNvSpPr/>
            <p:nvPr/>
          </p:nvSpPr>
          <p:spPr>
            <a:xfrm>
              <a:off x="2141225" y="1799625"/>
              <a:ext cx="25125" cy="8575"/>
            </a:xfrm>
            <a:custGeom>
              <a:rect b="b" l="l" r="r" t="t"/>
              <a:pathLst>
                <a:path extrusionOk="0" h="343" w="1005">
                  <a:moveTo>
                    <a:pt x="1" y="228"/>
                  </a:moveTo>
                  <a:cubicBezTo>
                    <a:pt x="297" y="342"/>
                    <a:pt x="891" y="114"/>
                    <a:pt x="891" y="114"/>
                  </a:cubicBezTo>
                  <a:lnTo>
                    <a:pt x="891" y="114"/>
                  </a:lnTo>
                  <a:lnTo>
                    <a:pt x="1005" y="0"/>
                  </a:lnTo>
                  <a:cubicBezTo>
                    <a:pt x="434" y="228"/>
                    <a:pt x="1" y="228"/>
                    <a:pt x="1" y="2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2"/>
            <p:cNvSpPr/>
            <p:nvPr/>
          </p:nvSpPr>
          <p:spPr>
            <a:xfrm>
              <a:off x="2065900" y="1698050"/>
              <a:ext cx="90750" cy="91900"/>
            </a:xfrm>
            <a:custGeom>
              <a:rect b="b" l="l" r="r" t="t"/>
              <a:pathLst>
                <a:path extrusionOk="0" h="3676" w="3630">
                  <a:moveTo>
                    <a:pt x="2717" y="2328"/>
                  </a:moveTo>
                  <a:cubicBezTo>
                    <a:pt x="1302" y="3264"/>
                    <a:pt x="1" y="3196"/>
                    <a:pt x="1" y="3196"/>
                  </a:cubicBezTo>
                  <a:lnTo>
                    <a:pt x="1" y="3196"/>
                  </a:lnTo>
                  <a:cubicBezTo>
                    <a:pt x="1028" y="3675"/>
                    <a:pt x="1895" y="3378"/>
                    <a:pt x="2557" y="3082"/>
                  </a:cubicBezTo>
                  <a:lnTo>
                    <a:pt x="2557" y="3082"/>
                  </a:lnTo>
                  <a:cubicBezTo>
                    <a:pt x="2968" y="2876"/>
                    <a:pt x="3288" y="2694"/>
                    <a:pt x="3516" y="2694"/>
                  </a:cubicBezTo>
                  <a:lnTo>
                    <a:pt x="3516" y="2694"/>
                  </a:lnTo>
                  <a:lnTo>
                    <a:pt x="3630" y="2260"/>
                  </a:lnTo>
                  <a:cubicBezTo>
                    <a:pt x="2009" y="1507"/>
                    <a:pt x="2740" y="890"/>
                    <a:pt x="1165" y="0"/>
                  </a:cubicBezTo>
                  <a:lnTo>
                    <a:pt x="1165" y="0"/>
                  </a:lnTo>
                  <a:cubicBezTo>
                    <a:pt x="1347" y="1256"/>
                    <a:pt x="2717" y="2328"/>
                    <a:pt x="2717" y="232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2"/>
            <p:cNvSpPr/>
            <p:nvPr/>
          </p:nvSpPr>
          <p:spPr>
            <a:xfrm>
              <a:off x="2147500" y="1745400"/>
              <a:ext cx="214025" cy="158100"/>
            </a:xfrm>
            <a:custGeom>
              <a:rect b="b" l="l" r="r" t="t"/>
              <a:pathLst>
                <a:path extrusionOk="0" h="6324" w="8561">
                  <a:moveTo>
                    <a:pt x="1" y="526"/>
                  </a:moveTo>
                  <a:cubicBezTo>
                    <a:pt x="1119" y="3219"/>
                    <a:pt x="6415" y="6323"/>
                    <a:pt x="8560" y="3219"/>
                  </a:cubicBezTo>
                  <a:lnTo>
                    <a:pt x="8560" y="3219"/>
                  </a:lnTo>
                  <a:cubicBezTo>
                    <a:pt x="7875" y="1484"/>
                    <a:pt x="4977" y="1"/>
                    <a:pt x="2397" y="1"/>
                  </a:cubicBezTo>
                  <a:lnTo>
                    <a:pt x="2397" y="1"/>
                  </a:lnTo>
                  <a:cubicBezTo>
                    <a:pt x="1530" y="1"/>
                    <a:pt x="708" y="160"/>
                    <a:pt x="1" y="52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2"/>
            <p:cNvSpPr/>
            <p:nvPr/>
          </p:nvSpPr>
          <p:spPr>
            <a:xfrm>
              <a:off x="2323825" y="1806825"/>
              <a:ext cx="24575" cy="21800"/>
            </a:xfrm>
            <a:custGeom>
              <a:rect b="b" l="l" r="r" t="t"/>
              <a:pathLst>
                <a:path extrusionOk="0" h="872" w="983">
                  <a:moveTo>
                    <a:pt x="506" y="0"/>
                  </a:moveTo>
                  <a:cubicBezTo>
                    <a:pt x="310" y="0"/>
                    <a:pt x="129" y="130"/>
                    <a:pt x="69" y="328"/>
                  </a:cubicBezTo>
                  <a:cubicBezTo>
                    <a:pt x="1" y="557"/>
                    <a:pt x="138" y="808"/>
                    <a:pt x="389" y="853"/>
                  </a:cubicBezTo>
                  <a:cubicBezTo>
                    <a:pt x="429" y="865"/>
                    <a:pt x="469" y="871"/>
                    <a:pt x="508" y="871"/>
                  </a:cubicBezTo>
                  <a:cubicBezTo>
                    <a:pt x="692" y="871"/>
                    <a:pt x="857" y="745"/>
                    <a:pt x="914" y="557"/>
                  </a:cubicBezTo>
                  <a:cubicBezTo>
                    <a:pt x="982" y="306"/>
                    <a:pt x="822"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2"/>
            <p:cNvSpPr/>
            <p:nvPr/>
          </p:nvSpPr>
          <p:spPr>
            <a:xfrm>
              <a:off x="2328975" y="1811500"/>
              <a:ext cx="13700" cy="12400"/>
            </a:xfrm>
            <a:custGeom>
              <a:rect b="b" l="l" r="r" t="t"/>
              <a:pathLst>
                <a:path extrusionOk="0" h="496" w="548">
                  <a:moveTo>
                    <a:pt x="291" y="0"/>
                  </a:moveTo>
                  <a:cubicBezTo>
                    <a:pt x="173" y="0"/>
                    <a:pt x="66" y="67"/>
                    <a:pt x="46" y="187"/>
                  </a:cubicBezTo>
                  <a:cubicBezTo>
                    <a:pt x="0" y="324"/>
                    <a:pt x="91" y="461"/>
                    <a:pt x="228" y="484"/>
                  </a:cubicBezTo>
                  <a:cubicBezTo>
                    <a:pt x="253" y="492"/>
                    <a:pt x="277" y="496"/>
                    <a:pt x="300" y="496"/>
                  </a:cubicBezTo>
                  <a:cubicBezTo>
                    <a:pt x="404" y="496"/>
                    <a:pt x="488" y="418"/>
                    <a:pt x="525" y="324"/>
                  </a:cubicBezTo>
                  <a:cubicBezTo>
                    <a:pt x="548" y="187"/>
                    <a:pt x="479" y="50"/>
                    <a:pt x="343" y="4"/>
                  </a:cubicBezTo>
                  <a:cubicBezTo>
                    <a:pt x="325" y="2"/>
                    <a:pt x="308" y="0"/>
                    <a:pt x="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2"/>
            <p:cNvSpPr/>
            <p:nvPr/>
          </p:nvSpPr>
          <p:spPr>
            <a:xfrm>
              <a:off x="2220550" y="1801325"/>
              <a:ext cx="63350" cy="20575"/>
            </a:xfrm>
            <a:custGeom>
              <a:rect b="b" l="l" r="r" t="t"/>
              <a:pathLst>
                <a:path extrusionOk="0" h="823" w="2534">
                  <a:moveTo>
                    <a:pt x="913" y="92"/>
                  </a:moveTo>
                  <a:cubicBezTo>
                    <a:pt x="594" y="138"/>
                    <a:pt x="274" y="183"/>
                    <a:pt x="0" y="160"/>
                  </a:cubicBezTo>
                  <a:lnTo>
                    <a:pt x="0" y="160"/>
                  </a:lnTo>
                  <a:cubicBezTo>
                    <a:pt x="662" y="662"/>
                    <a:pt x="1940" y="822"/>
                    <a:pt x="2534" y="434"/>
                  </a:cubicBezTo>
                  <a:lnTo>
                    <a:pt x="2534" y="434"/>
                  </a:lnTo>
                  <a:cubicBezTo>
                    <a:pt x="2306" y="92"/>
                    <a:pt x="1986" y="1"/>
                    <a:pt x="1644" y="1"/>
                  </a:cubicBezTo>
                  <a:lnTo>
                    <a:pt x="1644" y="1"/>
                  </a:lnTo>
                  <a:cubicBezTo>
                    <a:pt x="1416" y="1"/>
                    <a:pt x="1164" y="46"/>
                    <a:pt x="913"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2"/>
            <p:cNvSpPr/>
            <p:nvPr/>
          </p:nvSpPr>
          <p:spPr>
            <a:xfrm>
              <a:off x="2338100" y="1825875"/>
              <a:ext cx="23425" cy="12000"/>
            </a:xfrm>
            <a:custGeom>
              <a:rect b="b" l="l" r="r" t="t"/>
              <a:pathLst>
                <a:path extrusionOk="0" h="480" w="937">
                  <a:moveTo>
                    <a:pt x="0" y="388"/>
                  </a:moveTo>
                  <a:cubicBezTo>
                    <a:pt x="297" y="479"/>
                    <a:pt x="845" y="137"/>
                    <a:pt x="845" y="137"/>
                  </a:cubicBezTo>
                  <a:lnTo>
                    <a:pt x="845" y="137"/>
                  </a:lnTo>
                  <a:lnTo>
                    <a:pt x="936" y="0"/>
                  </a:lnTo>
                  <a:cubicBezTo>
                    <a:pt x="411" y="342"/>
                    <a:pt x="0" y="388"/>
                    <a:pt x="0"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2"/>
            <p:cNvSpPr/>
            <p:nvPr/>
          </p:nvSpPr>
          <p:spPr>
            <a:xfrm>
              <a:off x="1934650" y="2110600"/>
              <a:ext cx="90775" cy="93050"/>
            </a:xfrm>
            <a:custGeom>
              <a:rect b="b" l="l" r="r" t="t"/>
              <a:pathLst>
                <a:path extrusionOk="0" h="3722" w="3631">
                  <a:moveTo>
                    <a:pt x="2808" y="2786"/>
                  </a:moveTo>
                  <a:cubicBezTo>
                    <a:pt x="1119" y="2922"/>
                    <a:pt x="1" y="2238"/>
                    <a:pt x="1" y="2238"/>
                  </a:cubicBezTo>
                  <a:lnTo>
                    <a:pt x="1" y="2238"/>
                  </a:lnTo>
                  <a:cubicBezTo>
                    <a:pt x="1119" y="3721"/>
                    <a:pt x="2808" y="3196"/>
                    <a:pt x="3333" y="3493"/>
                  </a:cubicBezTo>
                  <a:lnTo>
                    <a:pt x="3333" y="3493"/>
                  </a:lnTo>
                  <a:lnTo>
                    <a:pt x="3630" y="3151"/>
                  </a:lnTo>
                  <a:cubicBezTo>
                    <a:pt x="2580" y="1713"/>
                    <a:pt x="3516" y="1530"/>
                    <a:pt x="2557" y="1"/>
                  </a:cubicBezTo>
                  <a:lnTo>
                    <a:pt x="2557" y="1"/>
                  </a:lnTo>
                  <a:cubicBezTo>
                    <a:pt x="2124" y="1188"/>
                    <a:pt x="2808" y="2786"/>
                    <a:pt x="2808" y="278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2"/>
            <p:cNvSpPr/>
            <p:nvPr/>
          </p:nvSpPr>
          <p:spPr>
            <a:xfrm>
              <a:off x="2007700" y="2188775"/>
              <a:ext cx="171225" cy="203750"/>
            </a:xfrm>
            <a:custGeom>
              <a:rect b="b" l="l" r="r" t="t"/>
              <a:pathLst>
                <a:path extrusionOk="0" h="8150" w="6849">
                  <a:moveTo>
                    <a:pt x="6529" y="6483"/>
                  </a:moveTo>
                  <a:cubicBezTo>
                    <a:pt x="6848" y="3995"/>
                    <a:pt x="3493" y="47"/>
                    <a:pt x="320" y="1"/>
                  </a:cubicBezTo>
                  <a:lnTo>
                    <a:pt x="320" y="1"/>
                  </a:lnTo>
                  <a:cubicBezTo>
                    <a:pt x="1" y="2900"/>
                    <a:pt x="3150" y="8150"/>
                    <a:pt x="6529" y="64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2"/>
            <p:cNvSpPr/>
            <p:nvPr/>
          </p:nvSpPr>
          <p:spPr>
            <a:xfrm>
              <a:off x="2140075" y="2320525"/>
              <a:ext cx="24575" cy="21850"/>
            </a:xfrm>
            <a:custGeom>
              <a:rect b="b" l="l" r="r" t="t"/>
              <a:pathLst>
                <a:path extrusionOk="0" h="874" w="983">
                  <a:moveTo>
                    <a:pt x="494" y="1"/>
                  </a:moveTo>
                  <a:cubicBezTo>
                    <a:pt x="379" y="1"/>
                    <a:pt x="266" y="46"/>
                    <a:pt x="184" y="140"/>
                  </a:cubicBezTo>
                  <a:cubicBezTo>
                    <a:pt x="1" y="300"/>
                    <a:pt x="24" y="597"/>
                    <a:pt x="184" y="757"/>
                  </a:cubicBezTo>
                  <a:cubicBezTo>
                    <a:pt x="272" y="834"/>
                    <a:pt x="381" y="874"/>
                    <a:pt x="492" y="874"/>
                  </a:cubicBezTo>
                  <a:cubicBezTo>
                    <a:pt x="610" y="874"/>
                    <a:pt x="728" y="828"/>
                    <a:pt x="823" y="734"/>
                  </a:cubicBezTo>
                  <a:cubicBezTo>
                    <a:pt x="982" y="551"/>
                    <a:pt x="960" y="277"/>
                    <a:pt x="800" y="118"/>
                  </a:cubicBezTo>
                  <a:cubicBezTo>
                    <a:pt x="712" y="40"/>
                    <a:pt x="602" y="1"/>
                    <a:pt x="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2"/>
            <p:cNvSpPr/>
            <p:nvPr/>
          </p:nvSpPr>
          <p:spPr>
            <a:xfrm>
              <a:off x="2145800" y="2325175"/>
              <a:ext cx="13725" cy="12500"/>
            </a:xfrm>
            <a:custGeom>
              <a:rect b="b" l="l" r="r" t="t"/>
              <a:pathLst>
                <a:path extrusionOk="0" h="500" w="549">
                  <a:moveTo>
                    <a:pt x="263" y="0"/>
                  </a:moveTo>
                  <a:cubicBezTo>
                    <a:pt x="200" y="0"/>
                    <a:pt x="137" y="23"/>
                    <a:pt x="92" y="69"/>
                  </a:cubicBezTo>
                  <a:cubicBezTo>
                    <a:pt x="0" y="183"/>
                    <a:pt x="0" y="343"/>
                    <a:pt x="92" y="434"/>
                  </a:cubicBezTo>
                  <a:cubicBezTo>
                    <a:pt x="145" y="477"/>
                    <a:pt x="204" y="500"/>
                    <a:pt x="264" y="500"/>
                  </a:cubicBezTo>
                  <a:cubicBezTo>
                    <a:pt x="330" y="500"/>
                    <a:pt x="396" y="471"/>
                    <a:pt x="457" y="411"/>
                  </a:cubicBezTo>
                  <a:cubicBezTo>
                    <a:pt x="548" y="320"/>
                    <a:pt x="525" y="160"/>
                    <a:pt x="434" y="69"/>
                  </a:cubicBezTo>
                  <a:cubicBezTo>
                    <a:pt x="388" y="23"/>
                    <a:pt x="325"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2"/>
            <p:cNvSpPr/>
            <p:nvPr/>
          </p:nvSpPr>
          <p:spPr>
            <a:xfrm>
              <a:off x="2057350" y="2264675"/>
              <a:ext cx="51950" cy="37700"/>
            </a:xfrm>
            <a:custGeom>
              <a:rect b="b" l="l" r="r" t="t"/>
              <a:pathLst>
                <a:path extrusionOk="0" h="1508" w="2078">
                  <a:moveTo>
                    <a:pt x="2077" y="1461"/>
                  </a:moveTo>
                  <a:cubicBezTo>
                    <a:pt x="2009" y="434"/>
                    <a:pt x="639" y="480"/>
                    <a:pt x="0" y="1"/>
                  </a:cubicBezTo>
                  <a:lnTo>
                    <a:pt x="0" y="1"/>
                  </a:lnTo>
                  <a:cubicBezTo>
                    <a:pt x="320" y="754"/>
                    <a:pt x="1393" y="1507"/>
                    <a:pt x="2077" y="14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2"/>
            <p:cNvSpPr/>
            <p:nvPr/>
          </p:nvSpPr>
          <p:spPr>
            <a:xfrm>
              <a:off x="2145225" y="2348000"/>
              <a:ext cx="25700" cy="5150"/>
            </a:xfrm>
            <a:custGeom>
              <a:rect b="b" l="l" r="r" t="t"/>
              <a:pathLst>
                <a:path extrusionOk="0" h="206" w="1028">
                  <a:moveTo>
                    <a:pt x="891" y="183"/>
                  </a:moveTo>
                  <a:lnTo>
                    <a:pt x="1028" y="114"/>
                  </a:lnTo>
                  <a:cubicBezTo>
                    <a:pt x="411" y="160"/>
                    <a:pt x="0" y="0"/>
                    <a:pt x="0" y="0"/>
                  </a:cubicBezTo>
                  <a:lnTo>
                    <a:pt x="0" y="0"/>
                  </a:lnTo>
                  <a:cubicBezTo>
                    <a:pt x="229" y="206"/>
                    <a:pt x="891" y="183"/>
                    <a:pt x="891" y="1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2"/>
            <p:cNvSpPr/>
            <p:nvPr/>
          </p:nvSpPr>
          <p:spPr>
            <a:xfrm>
              <a:off x="2153775" y="2023875"/>
              <a:ext cx="90775" cy="93600"/>
            </a:xfrm>
            <a:custGeom>
              <a:rect b="b" l="l" r="r" t="t"/>
              <a:pathLst>
                <a:path extrusionOk="0" h="3744" w="3631">
                  <a:moveTo>
                    <a:pt x="2808" y="2808"/>
                  </a:moveTo>
                  <a:cubicBezTo>
                    <a:pt x="1119" y="2922"/>
                    <a:pt x="1" y="2237"/>
                    <a:pt x="1" y="2237"/>
                  </a:cubicBezTo>
                  <a:lnTo>
                    <a:pt x="1" y="2237"/>
                  </a:lnTo>
                  <a:cubicBezTo>
                    <a:pt x="1119" y="3744"/>
                    <a:pt x="2808" y="3196"/>
                    <a:pt x="3333" y="3493"/>
                  </a:cubicBezTo>
                  <a:lnTo>
                    <a:pt x="3333" y="3493"/>
                  </a:lnTo>
                  <a:lnTo>
                    <a:pt x="3630" y="3173"/>
                  </a:lnTo>
                  <a:cubicBezTo>
                    <a:pt x="2603" y="1735"/>
                    <a:pt x="3516" y="1530"/>
                    <a:pt x="2557" y="0"/>
                  </a:cubicBezTo>
                  <a:lnTo>
                    <a:pt x="2557" y="0"/>
                  </a:lnTo>
                  <a:cubicBezTo>
                    <a:pt x="2124" y="1187"/>
                    <a:pt x="2808" y="2808"/>
                    <a:pt x="2808" y="280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2"/>
            <p:cNvSpPr/>
            <p:nvPr/>
          </p:nvSpPr>
          <p:spPr>
            <a:xfrm>
              <a:off x="2226825" y="2102050"/>
              <a:ext cx="171225" cy="204300"/>
            </a:xfrm>
            <a:custGeom>
              <a:rect b="b" l="l" r="r" t="t"/>
              <a:pathLst>
                <a:path extrusionOk="0" h="8172" w="6849">
                  <a:moveTo>
                    <a:pt x="6528" y="6506"/>
                  </a:moveTo>
                  <a:cubicBezTo>
                    <a:pt x="6848" y="4018"/>
                    <a:pt x="3493" y="69"/>
                    <a:pt x="320" y="0"/>
                  </a:cubicBezTo>
                  <a:lnTo>
                    <a:pt x="320" y="0"/>
                  </a:lnTo>
                  <a:cubicBezTo>
                    <a:pt x="0" y="2899"/>
                    <a:pt x="3150" y="8172"/>
                    <a:pt x="6528" y="6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2"/>
            <p:cNvSpPr/>
            <p:nvPr/>
          </p:nvSpPr>
          <p:spPr>
            <a:xfrm>
              <a:off x="2359775" y="2233800"/>
              <a:ext cx="24000" cy="22075"/>
            </a:xfrm>
            <a:custGeom>
              <a:rect b="b" l="l" r="r" t="t"/>
              <a:pathLst>
                <a:path extrusionOk="0" h="883" w="960">
                  <a:moveTo>
                    <a:pt x="471" y="0"/>
                  </a:moveTo>
                  <a:cubicBezTo>
                    <a:pt x="356" y="0"/>
                    <a:pt x="243" y="46"/>
                    <a:pt x="160" y="140"/>
                  </a:cubicBezTo>
                  <a:cubicBezTo>
                    <a:pt x="1" y="323"/>
                    <a:pt x="1" y="597"/>
                    <a:pt x="183" y="756"/>
                  </a:cubicBezTo>
                  <a:cubicBezTo>
                    <a:pt x="258" y="842"/>
                    <a:pt x="358" y="882"/>
                    <a:pt x="462" y="882"/>
                  </a:cubicBezTo>
                  <a:cubicBezTo>
                    <a:pt x="580" y="882"/>
                    <a:pt x="703" y="830"/>
                    <a:pt x="800" y="734"/>
                  </a:cubicBezTo>
                  <a:cubicBezTo>
                    <a:pt x="959" y="574"/>
                    <a:pt x="959" y="300"/>
                    <a:pt x="777" y="117"/>
                  </a:cubicBezTo>
                  <a:cubicBezTo>
                    <a:pt x="689" y="40"/>
                    <a:pt x="579" y="0"/>
                    <a:pt x="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2"/>
            <p:cNvSpPr/>
            <p:nvPr/>
          </p:nvSpPr>
          <p:spPr>
            <a:xfrm>
              <a:off x="2364925" y="2238500"/>
              <a:ext cx="13700" cy="12500"/>
            </a:xfrm>
            <a:custGeom>
              <a:rect b="b" l="l" r="r" t="t"/>
              <a:pathLst>
                <a:path extrusionOk="0" h="500" w="548">
                  <a:moveTo>
                    <a:pt x="273" y="0"/>
                  </a:moveTo>
                  <a:cubicBezTo>
                    <a:pt x="207" y="0"/>
                    <a:pt x="140" y="29"/>
                    <a:pt x="91" y="89"/>
                  </a:cubicBezTo>
                  <a:cubicBezTo>
                    <a:pt x="0" y="180"/>
                    <a:pt x="0" y="340"/>
                    <a:pt x="91" y="431"/>
                  </a:cubicBezTo>
                  <a:cubicBezTo>
                    <a:pt x="149" y="477"/>
                    <a:pt x="217" y="500"/>
                    <a:pt x="283" y="500"/>
                  </a:cubicBezTo>
                  <a:cubicBezTo>
                    <a:pt x="348" y="500"/>
                    <a:pt x="411" y="477"/>
                    <a:pt x="457" y="431"/>
                  </a:cubicBezTo>
                  <a:cubicBezTo>
                    <a:pt x="548" y="317"/>
                    <a:pt x="548" y="180"/>
                    <a:pt x="434" y="66"/>
                  </a:cubicBezTo>
                  <a:cubicBezTo>
                    <a:pt x="391" y="23"/>
                    <a:pt x="332" y="0"/>
                    <a:pt x="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2"/>
            <p:cNvSpPr/>
            <p:nvPr/>
          </p:nvSpPr>
          <p:spPr>
            <a:xfrm>
              <a:off x="2276475" y="2177950"/>
              <a:ext cx="51950" cy="38250"/>
            </a:xfrm>
            <a:custGeom>
              <a:rect b="b" l="l" r="r" t="t"/>
              <a:pathLst>
                <a:path extrusionOk="0" h="1530" w="2078">
                  <a:moveTo>
                    <a:pt x="2077" y="1484"/>
                  </a:moveTo>
                  <a:cubicBezTo>
                    <a:pt x="2009" y="434"/>
                    <a:pt x="639" y="480"/>
                    <a:pt x="0" y="0"/>
                  </a:cubicBezTo>
                  <a:lnTo>
                    <a:pt x="0" y="0"/>
                  </a:lnTo>
                  <a:cubicBezTo>
                    <a:pt x="320" y="776"/>
                    <a:pt x="1393" y="1530"/>
                    <a:pt x="2077" y="14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2"/>
            <p:cNvSpPr/>
            <p:nvPr/>
          </p:nvSpPr>
          <p:spPr>
            <a:xfrm>
              <a:off x="2364350" y="2261250"/>
              <a:ext cx="25700" cy="5725"/>
            </a:xfrm>
            <a:custGeom>
              <a:rect b="b" l="l" r="r" t="t"/>
              <a:pathLst>
                <a:path extrusionOk="0" h="229" w="1028">
                  <a:moveTo>
                    <a:pt x="891" y="206"/>
                  </a:moveTo>
                  <a:lnTo>
                    <a:pt x="1027" y="138"/>
                  </a:lnTo>
                  <a:cubicBezTo>
                    <a:pt x="411" y="160"/>
                    <a:pt x="0" y="1"/>
                    <a:pt x="0" y="1"/>
                  </a:cubicBezTo>
                  <a:lnTo>
                    <a:pt x="0" y="1"/>
                  </a:lnTo>
                  <a:cubicBezTo>
                    <a:pt x="229" y="229"/>
                    <a:pt x="891" y="206"/>
                    <a:pt x="89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2"/>
            <p:cNvSpPr/>
            <p:nvPr/>
          </p:nvSpPr>
          <p:spPr>
            <a:xfrm>
              <a:off x="2049925" y="1984500"/>
              <a:ext cx="91325" cy="93600"/>
            </a:xfrm>
            <a:custGeom>
              <a:rect b="b" l="l" r="r" t="t"/>
              <a:pathLst>
                <a:path extrusionOk="0" h="3744" w="3653">
                  <a:moveTo>
                    <a:pt x="2831" y="2808"/>
                  </a:moveTo>
                  <a:cubicBezTo>
                    <a:pt x="1119" y="2922"/>
                    <a:pt x="1" y="2237"/>
                    <a:pt x="1" y="2237"/>
                  </a:cubicBezTo>
                  <a:lnTo>
                    <a:pt x="1" y="2237"/>
                  </a:lnTo>
                  <a:cubicBezTo>
                    <a:pt x="1119" y="3744"/>
                    <a:pt x="2808" y="3196"/>
                    <a:pt x="3333" y="3493"/>
                  </a:cubicBezTo>
                  <a:lnTo>
                    <a:pt x="3333" y="3493"/>
                  </a:lnTo>
                  <a:lnTo>
                    <a:pt x="3653" y="3173"/>
                  </a:lnTo>
                  <a:cubicBezTo>
                    <a:pt x="2603" y="1735"/>
                    <a:pt x="3516" y="1530"/>
                    <a:pt x="2580" y="0"/>
                  </a:cubicBezTo>
                  <a:lnTo>
                    <a:pt x="2580" y="0"/>
                  </a:lnTo>
                  <a:cubicBezTo>
                    <a:pt x="2123" y="1187"/>
                    <a:pt x="2831" y="2808"/>
                    <a:pt x="2831" y="28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2"/>
            <p:cNvSpPr/>
            <p:nvPr/>
          </p:nvSpPr>
          <p:spPr>
            <a:xfrm>
              <a:off x="2122975" y="2062675"/>
              <a:ext cx="171200" cy="204300"/>
            </a:xfrm>
            <a:custGeom>
              <a:rect b="b" l="l" r="r" t="t"/>
              <a:pathLst>
                <a:path extrusionOk="0" h="8172" w="6848">
                  <a:moveTo>
                    <a:pt x="6528" y="6506"/>
                  </a:moveTo>
                  <a:cubicBezTo>
                    <a:pt x="6848" y="4018"/>
                    <a:pt x="3515" y="69"/>
                    <a:pt x="320" y="1"/>
                  </a:cubicBezTo>
                  <a:lnTo>
                    <a:pt x="320" y="1"/>
                  </a:lnTo>
                  <a:cubicBezTo>
                    <a:pt x="0" y="2899"/>
                    <a:pt x="3173" y="8172"/>
                    <a:pt x="6528" y="6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2"/>
            <p:cNvSpPr/>
            <p:nvPr/>
          </p:nvSpPr>
          <p:spPr>
            <a:xfrm>
              <a:off x="2255925" y="2194425"/>
              <a:ext cx="24000" cy="21850"/>
            </a:xfrm>
            <a:custGeom>
              <a:rect b="b" l="l" r="r" t="t"/>
              <a:pathLst>
                <a:path extrusionOk="0" h="874" w="960">
                  <a:moveTo>
                    <a:pt x="480" y="0"/>
                  </a:moveTo>
                  <a:cubicBezTo>
                    <a:pt x="362" y="0"/>
                    <a:pt x="243" y="46"/>
                    <a:pt x="160" y="140"/>
                  </a:cubicBezTo>
                  <a:cubicBezTo>
                    <a:pt x="1" y="323"/>
                    <a:pt x="1" y="597"/>
                    <a:pt x="183" y="756"/>
                  </a:cubicBezTo>
                  <a:cubicBezTo>
                    <a:pt x="271" y="834"/>
                    <a:pt x="381" y="874"/>
                    <a:pt x="489" y="874"/>
                  </a:cubicBezTo>
                  <a:cubicBezTo>
                    <a:pt x="604" y="874"/>
                    <a:pt x="717" y="828"/>
                    <a:pt x="799" y="734"/>
                  </a:cubicBezTo>
                  <a:cubicBezTo>
                    <a:pt x="959" y="574"/>
                    <a:pt x="959" y="300"/>
                    <a:pt x="777" y="117"/>
                  </a:cubicBezTo>
                  <a:cubicBezTo>
                    <a:pt x="699" y="40"/>
                    <a:pt x="590" y="0"/>
                    <a:pt x="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2"/>
            <p:cNvSpPr/>
            <p:nvPr/>
          </p:nvSpPr>
          <p:spPr>
            <a:xfrm>
              <a:off x="2261050" y="2199125"/>
              <a:ext cx="13725" cy="12500"/>
            </a:xfrm>
            <a:custGeom>
              <a:rect b="b" l="l" r="r" t="t"/>
              <a:pathLst>
                <a:path extrusionOk="0" h="500" w="549">
                  <a:moveTo>
                    <a:pt x="277" y="0"/>
                  </a:moveTo>
                  <a:cubicBezTo>
                    <a:pt x="208" y="0"/>
                    <a:pt x="140" y="29"/>
                    <a:pt x="92" y="89"/>
                  </a:cubicBezTo>
                  <a:cubicBezTo>
                    <a:pt x="1" y="180"/>
                    <a:pt x="1" y="340"/>
                    <a:pt x="115" y="431"/>
                  </a:cubicBezTo>
                  <a:cubicBezTo>
                    <a:pt x="161" y="477"/>
                    <a:pt x="223" y="500"/>
                    <a:pt x="286" y="500"/>
                  </a:cubicBezTo>
                  <a:cubicBezTo>
                    <a:pt x="349" y="500"/>
                    <a:pt x="412" y="477"/>
                    <a:pt x="457" y="431"/>
                  </a:cubicBezTo>
                  <a:cubicBezTo>
                    <a:pt x="549" y="317"/>
                    <a:pt x="549" y="180"/>
                    <a:pt x="457" y="66"/>
                  </a:cubicBezTo>
                  <a:cubicBezTo>
                    <a:pt x="404" y="23"/>
                    <a:pt x="340" y="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2"/>
            <p:cNvSpPr/>
            <p:nvPr/>
          </p:nvSpPr>
          <p:spPr>
            <a:xfrm>
              <a:off x="2172625" y="2138575"/>
              <a:ext cx="52500" cy="38250"/>
            </a:xfrm>
            <a:custGeom>
              <a:rect b="b" l="l" r="r" t="t"/>
              <a:pathLst>
                <a:path extrusionOk="0" h="1530" w="2100">
                  <a:moveTo>
                    <a:pt x="2100" y="1484"/>
                  </a:moveTo>
                  <a:cubicBezTo>
                    <a:pt x="2009" y="434"/>
                    <a:pt x="639" y="480"/>
                    <a:pt x="0" y="0"/>
                  </a:cubicBezTo>
                  <a:lnTo>
                    <a:pt x="0" y="0"/>
                  </a:lnTo>
                  <a:cubicBezTo>
                    <a:pt x="342" y="776"/>
                    <a:pt x="1392" y="1530"/>
                    <a:pt x="2100" y="148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2"/>
            <p:cNvSpPr/>
            <p:nvPr/>
          </p:nvSpPr>
          <p:spPr>
            <a:xfrm>
              <a:off x="2261050" y="2221875"/>
              <a:ext cx="25150" cy="5750"/>
            </a:xfrm>
            <a:custGeom>
              <a:rect b="b" l="l" r="r" t="t"/>
              <a:pathLst>
                <a:path extrusionOk="0" h="230" w="1006">
                  <a:moveTo>
                    <a:pt x="868" y="206"/>
                  </a:moveTo>
                  <a:lnTo>
                    <a:pt x="1005" y="138"/>
                  </a:lnTo>
                  <a:cubicBezTo>
                    <a:pt x="389" y="161"/>
                    <a:pt x="1" y="1"/>
                    <a:pt x="1" y="1"/>
                  </a:cubicBezTo>
                  <a:lnTo>
                    <a:pt x="1" y="1"/>
                  </a:lnTo>
                  <a:cubicBezTo>
                    <a:pt x="229" y="229"/>
                    <a:pt x="868" y="206"/>
                    <a:pt x="868" y="2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2"/>
            <p:cNvSpPr/>
            <p:nvPr/>
          </p:nvSpPr>
          <p:spPr>
            <a:xfrm>
              <a:off x="2225100" y="1817875"/>
              <a:ext cx="91325" cy="93025"/>
            </a:xfrm>
            <a:custGeom>
              <a:rect b="b" l="l" r="r" t="t"/>
              <a:pathLst>
                <a:path extrusionOk="0" h="3721" w="3653">
                  <a:moveTo>
                    <a:pt x="2831" y="2785"/>
                  </a:moveTo>
                  <a:cubicBezTo>
                    <a:pt x="1119" y="2922"/>
                    <a:pt x="1" y="2237"/>
                    <a:pt x="1" y="2237"/>
                  </a:cubicBezTo>
                  <a:lnTo>
                    <a:pt x="1" y="2237"/>
                  </a:lnTo>
                  <a:cubicBezTo>
                    <a:pt x="1119" y="3721"/>
                    <a:pt x="2808" y="3196"/>
                    <a:pt x="3333" y="3470"/>
                  </a:cubicBezTo>
                  <a:lnTo>
                    <a:pt x="3333" y="3470"/>
                  </a:lnTo>
                  <a:lnTo>
                    <a:pt x="3653" y="3150"/>
                  </a:lnTo>
                  <a:cubicBezTo>
                    <a:pt x="2603" y="1712"/>
                    <a:pt x="3516" y="1530"/>
                    <a:pt x="2580" y="0"/>
                  </a:cubicBezTo>
                  <a:lnTo>
                    <a:pt x="2580" y="0"/>
                  </a:lnTo>
                  <a:cubicBezTo>
                    <a:pt x="2124" y="1165"/>
                    <a:pt x="2831" y="2785"/>
                    <a:pt x="2831" y="27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2"/>
            <p:cNvSpPr/>
            <p:nvPr/>
          </p:nvSpPr>
          <p:spPr>
            <a:xfrm>
              <a:off x="2298150" y="1896050"/>
              <a:ext cx="171225" cy="203750"/>
            </a:xfrm>
            <a:custGeom>
              <a:rect b="b" l="l" r="r" t="t"/>
              <a:pathLst>
                <a:path extrusionOk="0" h="8150" w="6849">
                  <a:moveTo>
                    <a:pt x="6529" y="6483"/>
                  </a:moveTo>
                  <a:cubicBezTo>
                    <a:pt x="6848" y="3995"/>
                    <a:pt x="3516" y="46"/>
                    <a:pt x="320" y="1"/>
                  </a:cubicBezTo>
                  <a:lnTo>
                    <a:pt x="320" y="1"/>
                  </a:lnTo>
                  <a:cubicBezTo>
                    <a:pt x="1" y="2899"/>
                    <a:pt x="3173" y="8149"/>
                    <a:pt x="6529" y="64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2"/>
            <p:cNvSpPr/>
            <p:nvPr/>
          </p:nvSpPr>
          <p:spPr>
            <a:xfrm>
              <a:off x="2431100" y="2027800"/>
              <a:ext cx="24000" cy="21850"/>
            </a:xfrm>
            <a:custGeom>
              <a:rect b="b" l="l" r="r" t="t"/>
              <a:pathLst>
                <a:path extrusionOk="0" h="874" w="960">
                  <a:moveTo>
                    <a:pt x="480" y="0"/>
                  </a:moveTo>
                  <a:cubicBezTo>
                    <a:pt x="362" y="0"/>
                    <a:pt x="243" y="46"/>
                    <a:pt x="161" y="140"/>
                  </a:cubicBezTo>
                  <a:cubicBezTo>
                    <a:pt x="1" y="300"/>
                    <a:pt x="1" y="574"/>
                    <a:pt x="183" y="756"/>
                  </a:cubicBezTo>
                  <a:cubicBezTo>
                    <a:pt x="272" y="834"/>
                    <a:pt x="381" y="874"/>
                    <a:pt x="489" y="874"/>
                  </a:cubicBezTo>
                  <a:cubicBezTo>
                    <a:pt x="604" y="874"/>
                    <a:pt x="717" y="828"/>
                    <a:pt x="800" y="734"/>
                  </a:cubicBezTo>
                  <a:cubicBezTo>
                    <a:pt x="960" y="551"/>
                    <a:pt x="960" y="277"/>
                    <a:pt x="777" y="117"/>
                  </a:cubicBezTo>
                  <a:cubicBezTo>
                    <a:pt x="700" y="40"/>
                    <a:pt x="591" y="0"/>
                    <a:pt x="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2"/>
            <p:cNvSpPr/>
            <p:nvPr/>
          </p:nvSpPr>
          <p:spPr>
            <a:xfrm>
              <a:off x="2436250" y="2032425"/>
              <a:ext cx="13725" cy="12525"/>
            </a:xfrm>
            <a:custGeom>
              <a:rect b="b" l="l" r="r" t="t"/>
              <a:pathLst>
                <a:path extrusionOk="0" h="501" w="549">
                  <a:moveTo>
                    <a:pt x="266" y="1"/>
                  </a:moveTo>
                  <a:cubicBezTo>
                    <a:pt x="200" y="1"/>
                    <a:pt x="137" y="24"/>
                    <a:pt x="92" y="69"/>
                  </a:cubicBezTo>
                  <a:cubicBezTo>
                    <a:pt x="0" y="183"/>
                    <a:pt x="0" y="343"/>
                    <a:pt x="114" y="434"/>
                  </a:cubicBezTo>
                  <a:cubicBezTo>
                    <a:pt x="158" y="478"/>
                    <a:pt x="216" y="500"/>
                    <a:pt x="275" y="500"/>
                  </a:cubicBezTo>
                  <a:cubicBezTo>
                    <a:pt x="341" y="500"/>
                    <a:pt x="409" y="472"/>
                    <a:pt x="457" y="412"/>
                  </a:cubicBezTo>
                  <a:cubicBezTo>
                    <a:pt x="548" y="320"/>
                    <a:pt x="548" y="161"/>
                    <a:pt x="457" y="69"/>
                  </a:cubicBezTo>
                  <a:cubicBezTo>
                    <a:pt x="400" y="24"/>
                    <a:pt x="331" y="1"/>
                    <a:pt x="2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2"/>
            <p:cNvSpPr/>
            <p:nvPr/>
          </p:nvSpPr>
          <p:spPr>
            <a:xfrm>
              <a:off x="2347800" y="1971950"/>
              <a:ext cx="52525" cy="37675"/>
            </a:xfrm>
            <a:custGeom>
              <a:rect b="b" l="l" r="r" t="t"/>
              <a:pathLst>
                <a:path extrusionOk="0" h="1507" w="2101">
                  <a:moveTo>
                    <a:pt x="2100" y="1461"/>
                  </a:moveTo>
                  <a:cubicBezTo>
                    <a:pt x="2009" y="434"/>
                    <a:pt x="639" y="480"/>
                    <a:pt x="0" y="0"/>
                  </a:cubicBezTo>
                  <a:lnTo>
                    <a:pt x="0" y="0"/>
                  </a:lnTo>
                  <a:cubicBezTo>
                    <a:pt x="343" y="754"/>
                    <a:pt x="1393" y="1507"/>
                    <a:pt x="2100" y="14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
            <p:cNvSpPr/>
            <p:nvPr/>
          </p:nvSpPr>
          <p:spPr>
            <a:xfrm>
              <a:off x="2436250" y="2055250"/>
              <a:ext cx="25125" cy="5175"/>
            </a:xfrm>
            <a:custGeom>
              <a:rect b="b" l="l" r="r" t="t"/>
              <a:pathLst>
                <a:path extrusionOk="0" h="207" w="1005">
                  <a:moveTo>
                    <a:pt x="868" y="183"/>
                  </a:moveTo>
                  <a:lnTo>
                    <a:pt x="1005" y="115"/>
                  </a:lnTo>
                  <a:cubicBezTo>
                    <a:pt x="388" y="161"/>
                    <a:pt x="0" y="1"/>
                    <a:pt x="0" y="1"/>
                  </a:cubicBezTo>
                  <a:lnTo>
                    <a:pt x="0" y="1"/>
                  </a:lnTo>
                  <a:cubicBezTo>
                    <a:pt x="229" y="206"/>
                    <a:pt x="868" y="183"/>
                    <a:pt x="868" y="183"/>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2"/>
            <p:cNvSpPr/>
            <p:nvPr/>
          </p:nvSpPr>
          <p:spPr>
            <a:xfrm>
              <a:off x="1965475" y="1782500"/>
              <a:ext cx="93600" cy="90750"/>
            </a:xfrm>
            <a:custGeom>
              <a:rect b="b" l="l" r="r" t="t"/>
              <a:pathLst>
                <a:path extrusionOk="0" h="3630" w="3744">
                  <a:moveTo>
                    <a:pt x="2831" y="2557"/>
                  </a:moveTo>
                  <a:cubicBezTo>
                    <a:pt x="1279" y="3219"/>
                    <a:pt x="0" y="2945"/>
                    <a:pt x="0" y="2945"/>
                  </a:cubicBezTo>
                  <a:lnTo>
                    <a:pt x="0" y="2945"/>
                  </a:lnTo>
                  <a:cubicBezTo>
                    <a:pt x="982" y="3630"/>
                    <a:pt x="1941" y="3424"/>
                    <a:pt x="2648" y="3219"/>
                  </a:cubicBezTo>
                  <a:lnTo>
                    <a:pt x="2648" y="3219"/>
                  </a:lnTo>
                  <a:cubicBezTo>
                    <a:pt x="3036" y="3127"/>
                    <a:pt x="3333" y="3013"/>
                    <a:pt x="3538" y="3059"/>
                  </a:cubicBezTo>
                  <a:lnTo>
                    <a:pt x="3538" y="3059"/>
                  </a:lnTo>
                  <a:lnTo>
                    <a:pt x="3744" y="2648"/>
                  </a:lnTo>
                  <a:cubicBezTo>
                    <a:pt x="2283" y="1621"/>
                    <a:pt x="3082" y="1142"/>
                    <a:pt x="1690" y="0"/>
                  </a:cubicBezTo>
                  <a:lnTo>
                    <a:pt x="1690" y="0"/>
                  </a:lnTo>
                  <a:cubicBezTo>
                    <a:pt x="1667" y="1256"/>
                    <a:pt x="2831" y="2557"/>
                    <a:pt x="2831" y="25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2"/>
            <p:cNvSpPr/>
            <p:nvPr/>
          </p:nvSpPr>
          <p:spPr>
            <a:xfrm>
              <a:off x="2048775" y="1845825"/>
              <a:ext cx="199750" cy="175225"/>
            </a:xfrm>
            <a:custGeom>
              <a:rect b="b" l="l" r="r" t="t"/>
              <a:pathLst>
                <a:path extrusionOk="0" h="7009" w="7990">
                  <a:moveTo>
                    <a:pt x="1" y="206"/>
                  </a:moveTo>
                  <a:cubicBezTo>
                    <a:pt x="640" y="3060"/>
                    <a:pt x="5342" y="7008"/>
                    <a:pt x="7990" y="4338"/>
                  </a:cubicBezTo>
                  <a:lnTo>
                    <a:pt x="7990" y="4338"/>
                  </a:lnTo>
                  <a:cubicBezTo>
                    <a:pt x="7556" y="2238"/>
                    <a:pt x="4246" y="1"/>
                    <a:pt x="1416" y="1"/>
                  </a:cubicBezTo>
                  <a:lnTo>
                    <a:pt x="1416" y="1"/>
                  </a:lnTo>
                  <a:cubicBezTo>
                    <a:pt x="914" y="1"/>
                    <a:pt x="457" y="69"/>
                    <a:pt x="1" y="2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2"/>
            <p:cNvSpPr/>
            <p:nvPr/>
          </p:nvSpPr>
          <p:spPr>
            <a:xfrm>
              <a:off x="2212550" y="1930875"/>
              <a:ext cx="24575" cy="22000"/>
            </a:xfrm>
            <a:custGeom>
              <a:rect b="b" l="l" r="r" t="t"/>
              <a:pathLst>
                <a:path extrusionOk="0" h="880" w="983">
                  <a:moveTo>
                    <a:pt x="485" y="0"/>
                  </a:moveTo>
                  <a:cubicBezTo>
                    <a:pt x="322" y="0"/>
                    <a:pt x="159" y="101"/>
                    <a:pt x="92" y="251"/>
                  </a:cubicBezTo>
                  <a:cubicBezTo>
                    <a:pt x="1" y="479"/>
                    <a:pt x="92" y="730"/>
                    <a:pt x="298" y="844"/>
                  </a:cubicBezTo>
                  <a:cubicBezTo>
                    <a:pt x="356" y="868"/>
                    <a:pt x="417" y="879"/>
                    <a:pt x="476" y="879"/>
                  </a:cubicBezTo>
                  <a:cubicBezTo>
                    <a:pt x="646" y="879"/>
                    <a:pt x="806" y="785"/>
                    <a:pt x="891" y="616"/>
                  </a:cubicBezTo>
                  <a:cubicBezTo>
                    <a:pt x="982" y="411"/>
                    <a:pt x="891" y="137"/>
                    <a:pt x="663" y="46"/>
                  </a:cubicBezTo>
                  <a:cubicBezTo>
                    <a:pt x="607" y="14"/>
                    <a:pt x="546" y="0"/>
                    <a:pt x="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2"/>
            <p:cNvSpPr/>
            <p:nvPr/>
          </p:nvSpPr>
          <p:spPr>
            <a:xfrm>
              <a:off x="2217700" y="1935575"/>
              <a:ext cx="14275" cy="12550"/>
            </a:xfrm>
            <a:custGeom>
              <a:rect b="b" l="l" r="r" t="t"/>
              <a:pathLst>
                <a:path extrusionOk="0" h="502" w="571">
                  <a:moveTo>
                    <a:pt x="287" y="0"/>
                  </a:moveTo>
                  <a:cubicBezTo>
                    <a:pt x="187" y="0"/>
                    <a:pt x="97" y="52"/>
                    <a:pt x="46" y="154"/>
                  </a:cubicBezTo>
                  <a:cubicBezTo>
                    <a:pt x="0" y="268"/>
                    <a:pt x="46" y="428"/>
                    <a:pt x="183" y="474"/>
                  </a:cubicBezTo>
                  <a:cubicBezTo>
                    <a:pt x="214" y="493"/>
                    <a:pt x="249" y="501"/>
                    <a:pt x="284" y="501"/>
                  </a:cubicBezTo>
                  <a:cubicBezTo>
                    <a:pt x="376" y="501"/>
                    <a:pt x="469" y="442"/>
                    <a:pt x="502" y="360"/>
                  </a:cubicBezTo>
                  <a:cubicBezTo>
                    <a:pt x="571" y="223"/>
                    <a:pt x="502" y="86"/>
                    <a:pt x="388" y="17"/>
                  </a:cubicBezTo>
                  <a:cubicBezTo>
                    <a:pt x="354" y="6"/>
                    <a:pt x="320" y="0"/>
                    <a:pt x="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2"/>
            <p:cNvSpPr/>
            <p:nvPr/>
          </p:nvSpPr>
          <p:spPr>
            <a:xfrm>
              <a:off x="2113275" y="1909175"/>
              <a:ext cx="61075" cy="25125"/>
            </a:xfrm>
            <a:custGeom>
              <a:rect b="b" l="l" r="r" t="t"/>
              <a:pathLst>
                <a:path extrusionOk="0" h="1005" w="2443">
                  <a:moveTo>
                    <a:pt x="2442" y="731"/>
                  </a:moveTo>
                  <a:cubicBezTo>
                    <a:pt x="2169" y="92"/>
                    <a:pt x="1529" y="92"/>
                    <a:pt x="890" y="92"/>
                  </a:cubicBezTo>
                  <a:lnTo>
                    <a:pt x="890" y="92"/>
                  </a:lnTo>
                  <a:cubicBezTo>
                    <a:pt x="571" y="92"/>
                    <a:pt x="251" y="92"/>
                    <a:pt x="0" y="1"/>
                  </a:cubicBezTo>
                  <a:lnTo>
                    <a:pt x="0" y="1"/>
                  </a:lnTo>
                  <a:cubicBezTo>
                    <a:pt x="548" y="617"/>
                    <a:pt x="1803" y="1005"/>
                    <a:pt x="2442"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2"/>
            <p:cNvSpPr/>
            <p:nvPr/>
          </p:nvSpPr>
          <p:spPr>
            <a:xfrm>
              <a:off x="2223400" y="1954250"/>
              <a:ext cx="25125" cy="8600"/>
            </a:xfrm>
            <a:custGeom>
              <a:rect b="b" l="l" r="r" t="t"/>
              <a:pathLst>
                <a:path extrusionOk="0" h="344" w="1005">
                  <a:moveTo>
                    <a:pt x="0" y="229"/>
                  </a:moveTo>
                  <a:cubicBezTo>
                    <a:pt x="274" y="343"/>
                    <a:pt x="891" y="115"/>
                    <a:pt x="891" y="115"/>
                  </a:cubicBezTo>
                  <a:lnTo>
                    <a:pt x="891" y="115"/>
                  </a:lnTo>
                  <a:lnTo>
                    <a:pt x="1005" y="1"/>
                  </a:lnTo>
                  <a:cubicBezTo>
                    <a:pt x="434" y="252"/>
                    <a:pt x="0" y="229"/>
                    <a:pt x="0"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2"/>
            <p:cNvSpPr/>
            <p:nvPr/>
          </p:nvSpPr>
          <p:spPr>
            <a:xfrm>
              <a:off x="843600" y="1576500"/>
              <a:ext cx="93625" cy="87900"/>
            </a:xfrm>
            <a:custGeom>
              <a:rect b="b" l="l" r="r" t="t"/>
              <a:pathLst>
                <a:path extrusionOk="0" h="3516" w="3745">
                  <a:moveTo>
                    <a:pt x="2877" y="2717"/>
                  </a:moveTo>
                  <a:cubicBezTo>
                    <a:pt x="1233" y="3127"/>
                    <a:pt x="1" y="2648"/>
                    <a:pt x="1" y="2648"/>
                  </a:cubicBezTo>
                  <a:lnTo>
                    <a:pt x="1" y="2648"/>
                  </a:lnTo>
                  <a:cubicBezTo>
                    <a:pt x="914" y="3515"/>
                    <a:pt x="1941" y="3424"/>
                    <a:pt x="2671" y="3333"/>
                  </a:cubicBezTo>
                  <a:lnTo>
                    <a:pt x="2671" y="3333"/>
                  </a:lnTo>
                  <a:cubicBezTo>
                    <a:pt x="3014" y="3287"/>
                    <a:pt x="3311" y="3242"/>
                    <a:pt x="3493" y="3310"/>
                  </a:cubicBezTo>
                  <a:lnTo>
                    <a:pt x="3493" y="3310"/>
                  </a:lnTo>
                  <a:lnTo>
                    <a:pt x="3744" y="2945"/>
                  </a:lnTo>
                  <a:cubicBezTo>
                    <a:pt x="2466" y="1712"/>
                    <a:pt x="3333" y="1347"/>
                    <a:pt x="2146" y="0"/>
                  </a:cubicBezTo>
                  <a:lnTo>
                    <a:pt x="2146" y="0"/>
                  </a:lnTo>
                  <a:cubicBezTo>
                    <a:pt x="1918" y="1256"/>
                    <a:pt x="2877" y="2717"/>
                    <a:pt x="2877" y="271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2"/>
            <p:cNvSpPr/>
            <p:nvPr/>
          </p:nvSpPr>
          <p:spPr>
            <a:xfrm>
              <a:off x="926925" y="1649550"/>
              <a:ext cx="181475" cy="190025"/>
            </a:xfrm>
            <a:custGeom>
              <a:rect b="b" l="l" r="r" t="t"/>
              <a:pathLst>
                <a:path extrusionOk="0" h="7601" w="7259">
                  <a:moveTo>
                    <a:pt x="0" y="46"/>
                  </a:moveTo>
                  <a:cubicBezTo>
                    <a:pt x="206" y="2967"/>
                    <a:pt x="4223" y="7601"/>
                    <a:pt x="7259" y="5387"/>
                  </a:cubicBezTo>
                  <a:lnTo>
                    <a:pt x="7259" y="5387"/>
                  </a:lnTo>
                  <a:cubicBezTo>
                    <a:pt x="7145" y="3036"/>
                    <a:pt x="3675" y="0"/>
                    <a:pt x="662" y="0"/>
                  </a:cubicBezTo>
                  <a:lnTo>
                    <a:pt x="662" y="0"/>
                  </a:lnTo>
                  <a:cubicBezTo>
                    <a:pt x="434" y="0"/>
                    <a:pt x="229" y="23"/>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2"/>
            <p:cNvSpPr/>
            <p:nvPr/>
          </p:nvSpPr>
          <p:spPr>
            <a:xfrm>
              <a:off x="1074150" y="1757000"/>
              <a:ext cx="25125" cy="21775"/>
            </a:xfrm>
            <a:custGeom>
              <a:rect b="b" l="l" r="r" t="t"/>
              <a:pathLst>
                <a:path extrusionOk="0" h="871" w="1005">
                  <a:moveTo>
                    <a:pt x="511" y="1"/>
                  </a:moveTo>
                  <a:cubicBezTo>
                    <a:pt x="370" y="1"/>
                    <a:pt x="225" y="67"/>
                    <a:pt x="137" y="199"/>
                  </a:cubicBezTo>
                  <a:cubicBezTo>
                    <a:pt x="0" y="404"/>
                    <a:pt x="69" y="678"/>
                    <a:pt x="251" y="792"/>
                  </a:cubicBezTo>
                  <a:cubicBezTo>
                    <a:pt x="330" y="845"/>
                    <a:pt x="419" y="870"/>
                    <a:pt x="507" y="870"/>
                  </a:cubicBezTo>
                  <a:cubicBezTo>
                    <a:pt x="647" y="870"/>
                    <a:pt x="783" y="804"/>
                    <a:pt x="868" y="678"/>
                  </a:cubicBezTo>
                  <a:cubicBezTo>
                    <a:pt x="1005" y="473"/>
                    <a:pt x="936" y="199"/>
                    <a:pt x="731" y="62"/>
                  </a:cubicBezTo>
                  <a:cubicBezTo>
                    <a:pt x="665" y="21"/>
                    <a:pt x="589"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2"/>
            <p:cNvSpPr/>
            <p:nvPr/>
          </p:nvSpPr>
          <p:spPr>
            <a:xfrm>
              <a:off x="1079850" y="1761550"/>
              <a:ext cx="13725" cy="12475"/>
            </a:xfrm>
            <a:custGeom>
              <a:rect b="b" l="l" r="r" t="t"/>
              <a:pathLst>
                <a:path extrusionOk="0" h="499" w="549">
                  <a:moveTo>
                    <a:pt x="271" y="1"/>
                  </a:moveTo>
                  <a:cubicBezTo>
                    <a:pt x="190" y="1"/>
                    <a:pt x="112" y="37"/>
                    <a:pt x="69" y="108"/>
                  </a:cubicBezTo>
                  <a:cubicBezTo>
                    <a:pt x="1" y="222"/>
                    <a:pt x="23" y="382"/>
                    <a:pt x="138" y="450"/>
                  </a:cubicBezTo>
                  <a:cubicBezTo>
                    <a:pt x="179" y="484"/>
                    <a:pt x="227" y="499"/>
                    <a:pt x="275" y="499"/>
                  </a:cubicBezTo>
                  <a:cubicBezTo>
                    <a:pt x="357" y="499"/>
                    <a:pt x="437" y="454"/>
                    <a:pt x="480" y="382"/>
                  </a:cubicBezTo>
                  <a:cubicBezTo>
                    <a:pt x="548" y="268"/>
                    <a:pt x="526" y="131"/>
                    <a:pt x="411" y="39"/>
                  </a:cubicBezTo>
                  <a:cubicBezTo>
                    <a:pt x="369" y="14"/>
                    <a:pt x="319" y="1"/>
                    <a:pt x="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2"/>
            <p:cNvSpPr/>
            <p:nvPr/>
          </p:nvSpPr>
          <p:spPr>
            <a:xfrm>
              <a:off x="981125" y="1718575"/>
              <a:ext cx="58225" cy="31425"/>
            </a:xfrm>
            <a:custGeom>
              <a:rect b="b" l="l" r="r" t="t"/>
              <a:pathLst>
                <a:path extrusionOk="0" h="1257" w="2329">
                  <a:moveTo>
                    <a:pt x="2329" y="1074"/>
                  </a:moveTo>
                  <a:cubicBezTo>
                    <a:pt x="2055" y="69"/>
                    <a:pt x="731" y="366"/>
                    <a:pt x="1" y="1"/>
                  </a:cubicBezTo>
                  <a:lnTo>
                    <a:pt x="1" y="1"/>
                  </a:lnTo>
                  <a:cubicBezTo>
                    <a:pt x="480" y="686"/>
                    <a:pt x="1644" y="1256"/>
                    <a:pt x="2329" y="107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2"/>
            <p:cNvSpPr/>
            <p:nvPr/>
          </p:nvSpPr>
          <p:spPr>
            <a:xfrm>
              <a:off x="1082700" y="1784200"/>
              <a:ext cx="25700" cy="5175"/>
            </a:xfrm>
            <a:custGeom>
              <a:rect b="b" l="l" r="r" t="t"/>
              <a:pathLst>
                <a:path extrusionOk="0" h="207" w="1028">
                  <a:moveTo>
                    <a:pt x="1" y="46"/>
                  </a:moveTo>
                  <a:cubicBezTo>
                    <a:pt x="252" y="206"/>
                    <a:pt x="891" y="92"/>
                    <a:pt x="891" y="92"/>
                  </a:cubicBezTo>
                  <a:lnTo>
                    <a:pt x="891" y="92"/>
                  </a:lnTo>
                  <a:lnTo>
                    <a:pt x="1028" y="1"/>
                  </a:lnTo>
                  <a:cubicBezTo>
                    <a:pt x="412" y="138"/>
                    <a:pt x="1" y="46"/>
                    <a:pt x="1"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2"/>
            <p:cNvSpPr/>
            <p:nvPr/>
          </p:nvSpPr>
          <p:spPr>
            <a:xfrm>
              <a:off x="1265300" y="1920025"/>
              <a:ext cx="93625" cy="87900"/>
            </a:xfrm>
            <a:custGeom>
              <a:rect b="b" l="l" r="r" t="t"/>
              <a:pathLst>
                <a:path extrusionOk="0" h="3516" w="3745">
                  <a:moveTo>
                    <a:pt x="2854" y="2716"/>
                  </a:moveTo>
                  <a:cubicBezTo>
                    <a:pt x="1211" y="3127"/>
                    <a:pt x="1" y="2648"/>
                    <a:pt x="1" y="2648"/>
                  </a:cubicBezTo>
                  <a:lnTo>
                    <a:pt x="1" y="2648"/>
                  </a:lnTo>
                  <a:cubicBezTo>
                    <a:pt x="914" y="3515"/>
                    <a:pt x="1918" y="3424"/>
                    <a:pt x="2649" y="3333"/>
                  </a:cubicBezTo>
                  <a:lnTo>
                    <a:pt x="2649" y="3333"/>
                  </a:lnTo>
                  <a:cubicBezTo>
                    <a:pt x="3014" y="3287"/>
                    <a:pt x="3310" y="3241"/>
                    <a:pt x="3493" y="3310"/>
                  </a:cubicBezTo>
                  <a:lnTo>
                    <a:pt x="3493" y="3310"/>
                  </a:lnTo>
                  <a:lnTo>
                    <a:pt x="3744" y="2922"/>
                  </a:lnTo>
                  <a:cubicBezTo>
                    <a:pt x="2466" y="1712"/>
                    <a:pt x="3333" y="1347"/>
                    <a:pt x="2124" y="0"/>
                  </a:cubicBezTo>
                  <a:lnTo>
                    <a:pt x="2124" y="0"/>
                  </a:lnTo>
                  <a:cubicBezTo>
                    <a:pt x="1895" y="1256"/>
                    <a:pt x="2854" y="2716"/>
                    <a:pt x="2854" y="271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2"/>
            <p:cNvSpPr/>
            <p:nvPr/>
          </p:nvSpPr>
          <p:spPr>
            <a:xfrm>
              <a:off x="1348625" y="1993050"/>
              <a:ext cx="180900" cy="190050"/>
            </a:xfrm>
            <a:custGeom>
              <a:rect b="b" l="l" r="r" t="t"/>
              <a:pathLst>
                <a:path extrusionOk="0" h="7602" w="7236">
                  <a:moveTo>
                    <a:pt x="0" y="46"/>
                  </a:moveTo>
                  <a:cubicBezTo>
                    <a:pt x="183" y="2968"/>
                    <a:pt x="4200" y="7602"/>
                    <a:pt x="7236" y="5388"/>
                  </a:cubicBezTo>
                  <a:lnTo>
                    <a:pt x="7236" y="5388"/>
                  </a:lnTo>
                  <a:cubicBezTo>
                    <a:pt x="7122" y="3037"/>
                    <a:pt x="3675" y="1"/>
                    <a:pt x="639" y="1"/>
                  </a:cubicBezTo>
                  <a:lnTo>
                    <a:pt x="639" y="1"/>
                  </a:lnTo>
                  <a:cubicBezTo>
                    <a:pt x="434" y="1"/>
                    <a:pt x="206" y="24"/>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2"/>
            <p:cNvSpPr/>
            <p:nvPr/>
          </p:nvSpPr>
          <p:spPr>
            <a:xfrm>
              <a:off x="1495850" y="2100275"/>
              <a:ext cx="24550" cy="22025"/>
            </a:xfrm>
            <a:custGeom>
              <a:rect b="b" l="l" r="r" t="t"/>
              <a:pathLst>
                <a:path extrusionOk="0" h="881" w="982">
                  <a:moveTo>
                    <a:pt x="496" y="0"/>
                  </a:moveTo>
                  <a:cubicBezTo>
                    <a:pt x="348" y="0"/>
                    <a:pt x="203" y="76"/>
                    <a:pt x="114" y="208"/>
                  </a:cubicBezTo>
                  <a:cubicBezTo>
                    <a:pt x="0" y="414"/>
                    <a:pt x="46" y="665"/>
                    <a:pt x="251" y="802"/>
                  </a:cubicBezTo>
                  <a:cubicBezTo>
                    <a:pt x="330" y="854"/>
                    <a:pt x="416" y="880"/>
                    <a:pt x="499" y="880"/>
                  </a:cubicBezTo>
                  <a:cubicBezTo>
                    <a:pt x="633" y="880"/>
                    <a:pt x="760" y="814"/>
                    <a:pt x="845" y="688"/>
                  </a:cubicBezTo>
                  <a:cubicBezTo>
                    <a:pt x="982" y="482"/>
                    <a:pt x="936" y="208"/>
                    <a:pt x="731" y="71"/>
                  </a:cubicBezTo>
                  <a:cubicBezTo>
                    <a:pt x="658" y="23"/>
                    <a:pt x="576" y="0"/>
                    <a:pt x="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2"/>
            <p:cNvSpPr/>
            <p:nvPr/>
          </p:nvSpPr>
          <p:spPr>
            <a:xfrm>
              <a:off x="1500975" y="2105075"/>
              <a:ext cx="14300" cy="12475"/>
            </a:xfrm>
            <a:custGeom>
              <a:rect b="b" l="l" r="r" t="t"/>
              <a:pathLst>
                <a:path extrusionOk="0" h="499" w="572">
                  <a:moveTo>
                    <a:pt x="277" y="1"/>
                  </a:moveTo>
                  <a:cubicBezTo>
                    <a:pt x="201" y="1"/>
                    <a:pt x="126" y="36"/>
                    <a:pt x="69" y="108"/>
                  </a:cubicBezTo>
                  <a:cubicBezTo>
                    <a:pt x="1" y="222"/>
                    <a:pt x="23" y="382"/>
                    <a:pt x="138" y="450"/>
                  </a:cubicBezTo>
                  <a:cubicBezTo>
                    <a:pt x="179" y="484"/>
                    <a:pt x="228" y="499"/>
                    <a:pt x="275" y="499"/>
                  </a:cubicBezTo>
                  <a:cubicBezTo>
                    <a:pt x="357" y="499"/>
                    <a:pt x="437" y="454"/>
                    <a:pt x="480" y="382"/>
                  </a:cubicBezTo>
                  <a:cubicBezTo>
                    <a:pt x="571" y="267"/>
                    <a:pt x="526" y="108"/>
                    <a:pt x="411" y="39"/>
                  </a:cubicBezTo>
                  <a:cubicBezTo>
                    <a:pt x="369" y="14"/>
                    <a:pt x="323"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2"/>
            <p:cNvSpPr/>
            <p:nvPr/>
          </p:nvSpPr>
          <p:spPr>
            <a:xfrm>
              <a:off x="1402825" y="2062100"/>
              <a:ext cx="57675" cy="31425"/>
            </a:xfrm>
            <a:custGeom>
              <a:rect b="b" l="l" r="r" t="t"/>
              <a:pathLst>
                <a:path extrusionOk="0" h="1257" w="2307">
                  <a:moveTo>
                    <a:pt x="2306" y="1073"/>
                  </a:moveTo>
                  <a:cubicBezTo>
                    <a:pt x="2055" y="69"/>
                    <a:pt x="708" y="366"/>
                    <a:pt x="1" y="1"/>
                  </a:cubicBezTo>
                  <a:lnTo>
                    <a:pt x="1" y="1"/>
                  </a:lnTo>
                  <a:cubicBezTo>
                    <a:pt x="457" y="685"/>
                    <a:pt x="1621" y="1256"/>
                    <a:pt x="2306" y="10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2"/>
            <p:cNvSpPr/>
            <p:nvPr/>
          </p:nvSpPr>
          <p:spPr>
            <a:xfrm>
              <a:off x="1503825" y="2127725"/>
              <a:ext cx="25700" cy="5175"/>
            </a:xfrm>
            <a:custGeom>
              <a:rect b="b" l="l" r="r" t="t"/>
              <a:pathLst>
                <a:path extrusionOk="0" h="207" w="1028">
                  <a:moveTo>
                    <a:pt x="1" y="46"/>
                  </a:moveTo>
                  <a:cubicBezTo>
                    <a:pt x="275" y="206"/>
                    <a:pt x="891" y="92"/>
                    <a:pt x="891" y="92"/>
                  </a:cubicBezTo>
                  <a:lnTo>
                    <a:pt x="891" y="92"/>
                  </a:lnTo>
                  <a:lnTo>
                    <a:pt x="1028" y="1"/>
                  </a:lnTo>
                  <a:cubicBezTo>
                    <a:pt x="412" y="138"/>
                    <a:pt x="1" y="46"/>
                    <a:pt x="1"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2"/>
            <p:cNvSpPr/>
            <p:nvPr/>
          </p:nvSpPr>
          <p:spPr>
            <a:xfrm>
              <a:off x="1483850" y="2037575"/>
              <a:ext cx="93625" cy="87900"/>
            </a:xfrm>
            <a:custGeom>
              <a:rect b="b" l="l" r="r" t="t"/>
              <a:pathLst>
                <a:path extrusionOk="0" h="3516" w="3745">
                  <a:moveTo>
                    <a:pt x="2854" y="2716"/>
                  </a:moveTo>
                  <a:cubicBezTo>
                    <a:pt x="1211" y="3127"/>
                    <a:pt x="1" y="2648"/>
                    <a:pt x="1" y="2648"/>
                  </a:cubicBezTo>
                  <a:lnTo>
                    <a:pt x="1" y="2648"/>
                  </a:lnTo>
                  <a:cubicBezTo>
                    <a:pt x="914" y="3515"/>
                    <a:pt x="1918" y="3424"/>
                    <a:pt x="2649" y="3333"/>
                  </a:cubicBezTo>
                  <a:lnTo>
                    <a:pt x="2649" y="3333"/>
                  </a:lnTo>
                  <a:cubicBezTo>
                    <a:pt x="3014" y="3287"/>
                    <a:pt x="3311" y="3241"/>
                    <a:pt x="3493" y="3310"/>
                  </a:cubicBezTo>
                  <a:lnTo>
                    <a:pt x="3493" y="3310"/>
                  </a:lnTo>
                  <a:lnTo>
                    <a:pt x="3744" y="2922"/>
                  </a:lnTo>
                  <a:cubicBezTo>
                    <a:pt x="2466" y="1689"/>
                    <a:pt x="3333" y="1347"/>
                    <a:pt x="2124" y="0"/>
                  </a:cubicBezTo>
                  <a:lnTo>
                    <a:pt x="2124" y="0"/>
                  </a:lnTo>
                  <a:cubicBezTo>
                    <a:pt x="1895" y="1233"/>
                    <a:pt x="2854" y="2716"/>
                    <a:pt x="2854" y="271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2"/>
            <p:cNvSpPr/>
            <p:nvPr/>
          </p:nvSpPr>
          <p:spPr>
            <a:xfrm>
              <a:off x="1567175" y="2110600"/>
              <a:ext cx="180900" cy="190050"/>
            </a:xfrm>
            <a:custGeom>
              <a:rect b="b" l="l" r="r" t="t"/>
              <a:pathLst>
                <a:path extrusionOk="0" h="7602" w="7236">
                  <a:moveTo>
                    <a:pt x="0" y="46"/>
                  </a:moveTo>
                  <a:cubicBezTo>
                    <a:pt x="183" y="2968"/>
                    <a:pt x="4200" y="7602"/>
                    <a:pt x="7236" y="5365"/>
                  </a:cubicBezTo>
                  <a:lnTo>
                    <a:pt x="7236" y="5365"/>
                  </a:lnTo>
                  <a:cubicBezTo>
                    <a:pt x="7145" y="3037"/>
                    <a:pt x="3675" y="1"/>
                    <a:pt x="639" y="1"/>
                  </a:cubicBezTo>
                  <a:lnTo>
                    <a:pt x="639" y="1"/>
                  </a:lnTo>
                  <a:cubicBezTo>
                    <a:pt x="434" y="1"/>
                    <a:pt x="206" y="24"/>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2"/>
            <p:cNvSpPr/>
            <p:nvPr/>
          </p:nvSpPr>
          <p:spPr>
            <a:xfrm>
              <a:off x="1714400" y="2217825"/>
              <a:ext cx="24550" cy="22025"/>
            </a:xfrm>
            <a:custGeom>
              <a:rect b="b" l="l" r="r" t="t"/>
              <a:pathLst>
                <a:path extrusionOk="0" h="881" w="982">
                  <a:moveTo>
                    <a:pt x="496" y="0"/>
                  </a:moveTo>
                  <a:cubicBezTo>
                    <a:pt x="348" y="0"/>
                    <a:pt x="203" y="76"/>
                    <a:pt x="114" y="208"/>
                  </a:cubicBezTo>
                  <a:cubicBezTo>
                    <a:pt x="0" y="391"/>
                    <a:pt x="46" y="665"/>
                    <a:pt x="251" y="802"/>
                  </a:cubicBezTo>
                  <a:cubicBezTo>
                    <a:pt x="330" y="854"/>
                    <a:pt x="419" y="880"/>
                    <a:pt x="506" y="880"/>
                  </a:cubicBezTo>
                  <a:cubicBezTo>
                    <a:pt x="644" y="880"/>
                    <a:pt x="775" y="814"/>
                    <a:pt x="845" y="688"/>
                  </a:cubicBezTo>
                  <a:cubicBezTo>
                    <a:pt x="982" y="482"/>
                    <a:pt x="936" y="208"/>
                    <a:pt x="731" y="71"/>
                  </a:cubicBezTo>
                  <a:cubicBezTo>
                    <a:pt x="658" y="23"/>
                    <a:pt x="577" y="0"/>
                    <a:pt x="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2"/>
            <p:cNvSpPr/>
            <p:nvPr/>
          </p:nvSpPr>
          <p:spPr>
            <a:xfrm>
              <a:off x="1719525" y="2222625"/>
              <a:ext cx="14300" cy="12475"/>
            </a:xfrm>
            <a:custGeom>
              <a:rect b="b" l="l" r="r" t="t"/>
              <a:pathLst>
                <a:path extrusionOk="0" h="499" w="572">
                  <a:moveTo>
                    <a:pt x="277" y="1"/>
                  </a:moveTo>
                  <a:cubicBezTo>
                    <a:pt x="201" y="1"/>
                    <a:pt x="126" y="36"/>
                    <a:pt x="69" y="108"/>
                  </a:cubicBezTo>
                  <a:cubicBezTo>
                    <a:pt x="1" y="222"/>
                    <a:pt x="24" y="382"/>
                    <a:pt x="138" y="450"/>
                  </a:cubicBezTo>
                  <a:cubicBezTo>
                    <a:pt x="180" y="484"/>
                    <a:pt x="228" y="499"/>
                    <a:pt x="275" y="499"/>
                  </a:cubicBezTo>
                  <a:cubicBezTo>
                    <a:pt x="357" y="499"/>
                    <a:pt x="437" y="454"/>
                    <a:pt x="480" y="382"/>
                  </a:cubicBezTo>
                  <a:cubicBezTo>
                    <a:pt x="571" y="268"/>
                    <a:pt x="526" y="108"/>
                    <a:pt x="412" y="39"/>
                  </a:cubicBezTo>
                  <a:cubicBezTo>
                    <a:pt x="369" y="14"/>
                    <a:pt x="323"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2"/>
            <p:cNvSpPr/>
            <p:nvPr/>
          </p:nvSpPr>
          <p:spPr>
            <a:xfrm>
              <a:off x="1621375" y="2179650"/>
              <a:ext cx="57675" cy="31425"/>
            </a:xfrm>
            <a:custGeom>
              <a:rect b="b" l="l" r="r" t="t"/>
              <a:pathLst>
                <a:path extrusionOk="0" h="1257" w="2307">
                  <a:moveTo>
                    <a:pt x="2306" y="1073"/>
                  </a:moveTo>
                  <a:cubicBezTo>
                    <a:pt x="2055" y="69"/>
                    <a:pt x="708" y="366"/>
                    <a:pt x="1" y="1"/>
                  </a:cubicBezTo>
                  <a:lnTo>
                    <a:pt x="1" y="1"/>
                  </a:lnTo>
                  <a:cubicBezTo>
                    <a:pt x="457" y="685"/>
                    <a:pt x="1621" y="1256"/>
                    <a:pt x="2306" y="10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2"/>
            <p:cNvSpPr/>
            <p:nvPr/>
          </p:nvSpPr>
          <p:spPr>
            <a:xfrm>
              <a:off x="1722375" y="2244700"/>
              <a:ext cx="25700" cy="5750"/>
            </a:xfrm>
            <a:custGeom>
              <a:rect b="b" l="l" r="r" t="t"/>
              <a:pathLst>
                <a:path extrusionOk="0" h="230" w="1028">
                  <a:moveTo>
                    <a:pt x="1" y="69"/>
                  </a:moveTo>
                  <a:cubicBezTo>
                    <a:pt x="275" y="229"/>
                    <a:pt x="891" y="92"/>
                    <a:pt x="891" y="92"/>
                  </a:cubicBezTo>
                  <a:lnTo>
                    <a:pt x="891" y="92"/>
                  </a:lnTo>
                  <a:lnTo>
                    <a:pt x="1028" y="1"/>
                  </a:lnTo>
                  <a:cubicBezTo>
                    <a:pt x="412" y="161"/>
                    <a:pt x="1" y="69"/>
                    <a:pt x="1"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2"/>
            <p:cNvSpPr/>
            <p:nvPr/>
          </p:nvSpPr>
          <p:spPr>
            <a:xfrm>
              <a:off x="1618525" y="2059825"/>
              <a:ext cx="93600" cy="87325"/>
            </a:xfrm>
            <a:custGeom>
              <a:rect b="b" l="l" r="r" t="t"/>
              <a:pathLst>
                <a:path extrusionOk="0" h="3493" w="3744">
                  <a:moveTo>
                    <a:pt x="2877" y="2694"/>
                  </a:moveTo>
                  <a:cubicBezTo>
                    <a:pt x="1210" y="3105"/>
                    <a:pt x="1" y="2625"/>
                    <a:pt x="1" y="2625"/>
                  </a:cubicBezTo>
                  <a:lnTo>
                    <a:pt x="1" y="2625"/>
                  </a:lnTo>
                  <a:cubicBezTo>
                    <a:pt x="914" y="3493"/>
                    <a:pt x="1918" y="3401"/>
                    <a:pt x="2671" y="3310"/>
                  </a:cubicBezTo>
                  <a:lnTo>
                    <a:pt x="2671" y="3310"/>
                  </a:lnTo>
                  <a:cubicBezTo>
                    <a:pt x="3014" y="3264"/>
                    <a:pt x="3310" y="3242"/>
                    <a:pt x="3493" y="3287"/>
                  </a:cubicBezTo>
                  <a:lnTo>
                    <a:pt x="3493" y="3287"/>
                  </a:lnTo>
                  <a:lnTo>
                    <a:pt x="3744" y="2922"/>
                  </a:lnTo>
                  <a:cubicBezTo>
                    <a:pt x="2466" y="1689"/>
                    <a:pt x="3333" y="1347"/>
                    <a:pt x="2146" y="0"/>
                  </a:cubicBezTo>
                  <a:lnTo>
                    <a:pt x="2146" y="0"/>
                  </a:lnTo>
                  <a:cubicBezTo>
                    <a:pt x="1918" y="1233"/>
                    <a:pt x="2877" y="2694"/>
                    <a:pt x="2877" y="269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2"/>
            <p:cNvSpPr/>
            <p:nvPr/>
          </p:nvSpPr>
          <p:spPr>
            <a:xfrm>
              <a:off x="1701850" y="2132875"/>
              <a:ext cx="180900" cy="189475"/>
            </a:xfrm>
            <a:custGeom>
              <a:rect b="b" l="l" r="r" t="t"/>
              <a:pathLst>
                <a:path extrusionOk="0" h="7579" w="7236">
                  <a:moveTo>
                    <a:pt x="0" y="46"/>
                  </a:moveTo>
                  <a:cubicBezTo>
                    <a:pt x="206" y="2944"/>
                    <a:pt x="4200" y="7578"/>
                    <a:pt x="7236" y="5364"/>
                  </a:cubicBezTo>
                  <a:lnTo>
                    <a:pt x="7236" y="5364"/>
                  </a:lnTo>
                  <a:cubicBezTo>
                    <a:pt x="7144" y="3036"/>
                    <a:pt x="3675" y="0"/>
                    <a:pt x="662" y="0"/>
                  </a:cubicBezTo>
                  <a:lnTo>
                    <a:pt x="662" y="0"/>
                  </a:lnTo>
                  <a:cubicBezTo>
                    <a:pt x="434" y="0"/>
                    <a:pt x="228" y="0"/>
                    <a:pt x="0"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2"/>
            <p:cNvSpPr/>
            <p:nvPr/>
          </p:nvSpPr>
          <p:spPr>
            <a:xfrm>
              <a:off x="1849075" y="2239900"/>
              <a:ext cx="25125" cy="21775"/>
            </a:xfrm>
            <a:custGeom>
              <a:rect b="b" l="l" r="r" t="t"/>
              <a:pathLst>
                <a:path extrusionOk="0" h="871" w="1005">
                  <a:moveTo>
                    <a:pt x="493" y="0"/>
                  </a:moveTo>
                  <a:cubicBezTo>
                    <a:pt x="358" y="0"/>
                    <a:pt x="221" y="66"/>
                    <a:pt x="137" y="193"/>
                  </a:cubicBezTo>
                  <a:cubicBezTo>
                    <a:pt x="0" y="398"/>
                    <a:pt x="46" y="672"/>
                    <a:pt x="251" y="809"/>
                  </a:cubicBezTo>
                  <a:cubicBezTo>
                    <a:pt x="325" y="850"/>
                    <a:pt x="407" y="870"/>
                    <a:pt x="488" y="870"/>
                  </a:cubicBezTo>
                  <a:cubicBezTo>
                    <a:pt x="635" y="870"/>
                    <a:pt x="779" y="804"/>
                    <a:pt x="867" y="672"/>
                  </a:cubicBezTo>
                  <a:cubicBezTo>
                    <a:pt x="1004" y="467"/>
                    <a:pt x="936" y="193"/>
                    <a:pt x="730" y="79"/>
                  </a:cubicBezTo>
                  <a:cubicBezTo>
                    <a:pt x="660" y="26"/>
                    <a:pt x="577" y="0"/>
                    <a:pt x="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2"/>
            <p:cNvSpPr/>
            <p:nvPr/>
          </p:nvSpPr>
          <p:spPr>
            <a:xfrm>
              <a:off x="1854200" y="2244625"/>
              <a:ext cx="14300" cy="12475"/>
            </a:xfrm>
            <a:custGeom>
              <a:rect b="b" l="l" r="r" t="t"/>
              <a:pathLst>
                <a:path extrusionOk="0" h="499" w="572">
                  <a:moveTo>
                    <a:pt x="297" y="1"/>
                  </a:moveTo>
                  <a:cubicBezTo>
                    <a:pt x="215" y="1"/>
                    <a:pt x="135" y="46"/>
                    <a:pt x="92" y="118"/>
                  </a:cubicBezTo>
                  <a:cubicBezTo>
                    <a:pt x="0" y="232"/>
                    <a:pt x="46" y="369"/>
                    <a:pt x="160" y="460"/>
                  </a:cubicBezTo>
                  <a:cubicBezTo>
                    <a:pt x="203" y="486"/>
                    <a:pt x="252" y="499"/>
                    <a:pt x="301" y="499"/>
                  </a:cubicBezTo>
                  <a:cubicBezTo>
                    <a:pt x="381" y="499"/>
                    <a:pt x="460" y="463"/>
                    <a:pt x="503" y="392"/>
                  </a:cubicBezTo>
                  <a:cubicBezTo>
                    <a:pt x="571" y="278"/>
                    <a:pt x="548" y="118"/>
                    <a:pt x="434" y="49"/>
                  </a:cubicBezTo>
                  <a:cubicBezTo>
                    <a:pt x="392" y="16"/>
                    <a:pt x="344" y="1"/>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2"/>
            <p:cNvSpPr/>
            <p:nvPr/>
          </p:nvSpPr>
          <p:spPr>
            <a:xfrm>
              <a:off x="1756050" y="2201350"/>
              <a:ext cx="58225" cy="31400"/>
            </a:xfrm>
            <a:custGeom>
              <a:rect b="b" l="l" r="r" t="t"/>
              <a:pathLst>
                <a:path extrusionOk="0" h="1256" w="2329">
                  <a:moveTo>
                    <a:pt x="2329" y="1096"/>
                  </a:moveTo>
                  <a:cubicBezTo>
                    <a:pt x="2055" y="91"/>
                    <a:pt x="731" y="365"/>
                    <a:pt x="1" y="0"/>
                  </a:cubicBezTo>
                  <a:lnTo>
                    <a:pt x="1" y="0"/>
                  </a:lnTo>
                  <a:cubicBezTo>
                    <a:pt x="457" y="708"/>
                    <a:pt x="1644" y="1255"/>
                    <a:pt x="2329" y="10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2"/>
            <p:cNvSpPr/>
            <p:nvPr/>
          </p:nvSpPr>
          <p:spPr>
            <a:xfrm>
              <a:off x="1857625" y="2266950"/>
              <a:ext cx="25125" cy="5750"/>
            </a:xfrm>
            <a:custGeom>
              <a:rect b="b" l="l" r="r" t="t"/>
              <a:pathLst>
                <a:path extrusionOk="0" h="230" w="1005">
                  <a:moveTo>
                    <a:pt x="0" y="47"/>
                  </a:moveTo>
                  <a:cubicBezTo>
                    <a:pt x="252" y="229"/>
                    <a:pt x="891" y="92"/>
                    <a:pt x="891" y="92"/>
                  </a:cubicBezTo>
                  <a:lnTo>
                    <a:pt x="891" y="92"/>
                  </a:lnTo>
                  <a:lnTo>
                    <a:pt x="1005" y="1"/>
                  </a:lnTo>
                  <a:cubicBezTo>
                    <a:pt x="411" y="138"/>
                    <a:pt x="0" y="47"/>
                    <a:pt x="0" y="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2"/>
            <p:cNvSpPr/>
            <p:nvPr/>
          </p:nvSpPr>
          <p:spPr>
            <a:xfrm>
              <a:off x="2150350" y="2414750"/>
              <a:ext cx="93625" cy="88475"/>
            </a:xfrm>
            <a:custGeom>
              <a:rect b="b" l="l" r="r" t="t"/>
              <a:pathLst>
                <a:path extrusionOk="0" h="3539" w="3745">
                  <a:moveTo>
                    <a:pt x="2854" y="2717"/>
                  </a:moveTo>
                  <a:cubicBezTo>
                    <a:pt x="1233" y="3151"/>
                    <a:pt x="1" y="2694"/>
                    <a:pt x="1" y="2694"/>
                  </a:cubicBezTo>
                  <a:lnTo>
                    <a:pt x="1" y="2694"/>
                  </a:lnTo>
                  <a:cubicBezTo>
                    <a:pt x="914" y="3539"/>
                    <a:pt x="1918" y="3424"/>
                    <a:pt x="2671" y="3333"/>
                  </a:cubicBezTo>
                  <a:lnTo>
                    <a:pt x="2671" y="3333"/>
                  </a:lnTo>
                  <a:cubicBezTo>
                    <a:pt x="3014" y="3288"/>
                    <a:pt x="3311" y="3219"/>
                    <a:pt x="3493" y="3288"/>
                  </a:cubicBezTo>
                  <a:lnTo>
                    <a:pt x="3493" y="3288"/>
                  </a:lnTo>
                  <a:lnTo>
                    <a:pt x="3744" y="2900"/>
                  </a:lnTo>
                  <a:cubicBezTo>
                    <a:pt x="2443" y="1690"/>
                    <a:pt x="3311" y="1325"/>
                    <a:pt x="2101" y="1"/>
                  </a:cubicBezTo>
                  <a:lnTo>
                    <a:pt x="2101" y="1"/>
                  </a:lnTo>
                  <a:cubicBezTo>
                    <a:pt x="1873" y="1256"/>
                    <a:pt x="2854" y="2717"/>
                    <a:pt x="2854" y="27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2"/>
            <p:cNvSpPr/>
            <p:nvPr/>
          </p:nvSpPr>
          <p:spPr>
            <a:xfrm>
              <a:off x="2233675" y="2487225"/>
              <a:ext cx="183200" cy="188325"/>
            </a:xfrm>
            <a:custGeom>
              <a:rect b="b" l="l" r="r" t="t"/>
              <a:pathLst>
                <a:path extrusionOk="0" h="7533" w="7328">
                  <a:moveTo>
                    <a:pt x="0" y="69"/>
                  </a:moveTo>
                  <a:cubicBezTo>
                    <a:pt x="251" y="2968"/>
                    <a:pt x="4337" y="7533"/>
                    <a:pt x="7327" y="5250"/>
                  </a:cubicBezTo>
                  <a:lnTo>
                    <a:pt x="7327" y="5250"/>
                  </a:lnTo>
                  <a:cubicBezTo>
                    <a:pt x="7190" y="2945"/>
                    <a:pt x="3744" y="1"/>
                    <a:pt x="731" y="1"/>
                  </a:cubicBezTo>
                  <a:lnTo>
                    <a:pt x="731" y="1"/>
                  </a:lnTo>
                  <a:cubicBezTo>
                    <a:pt x="480" y="1"/>
                    <a:pt x="251" y="23"/>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2"/>
            <p:cNvSpPr/>
            <p:nvPr/>
          </p:nvSpPr>
          <p:spPr>
            <a:xfrm>
              <a:off x="2382600" y="2592150"/>
              <a:ext cx="25150" cy="21850"/>
            </a:xfrm>
            <a:custGeom>
              <a:rect b="b" l="l" r="r" t="t"/>
              <a:pathLst>
                <a:path extrusionOk="0" h="874" w="1006">
                  <a:moveTo>
                    <a:pt x="503" y="1"/>
                  </a:moveTo>
                  <a:cubicBezTo>
                    <a:pt x="362" y="1"/>
                    <a:pt x="226" y="76"/>
                    <a:pt x="138" y="209"/>
                  </a:cubicBezTo>
                  <a:cubicBezTo>
                    <a:pt x="1" y="414"/>
                    <a:pt x="69" y="665"/>
                    <a:pt x="275" y="802"/>
                  </a:cubicBezTo>
                  <a:cubicBezTo>
                    <a:pt x="347" y="851"/>
                    <a:pt x="429" y="874"/>
                    <a:pt x="509" y="874"/>
                  </a:cubicBezTo>
                  <a:cubicBezTo>
                    <a:pt x="654" y="874"/>
                    <a:pt x="794" y="798"/>
                    <a:pt x="868" y="665"/>
                  </a:cubicBezTo>
                  <a:cubicBezTo>
                    <a:pt x="1005" y="460"/>
                    <a:pt x="937" y="186"/>
                    <a:pt x="731" y="72"/>
                  </a:cubicBezTo>
                  <a:cubicBezTo>
                    <a:pt x="658" y="23"/>
                    <a:pt x="580" y="1"/>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2"/>
            <p:cNvSpPr/>
            <p:nvPr/>
          </p:nvSpPr>
          <p:spPr>
            <a:xfrm>
              <a:off x="2388300" y="2596725"/>
              <a:ext cx="14300" cy="12450"/>
            </a:xfrm>
            <a:custGeom>
              <a:rect b="b" l="l" r="r" t="t"/>
              <a:pathLst>
                <a:path extrusionOk="0" h="498" w="572">
                  <a:moveTo>
                    <a:pt x="275" y="0"/>
                  </a:moveTo>
                  <a:cubicBezTo>
                    <a:pt x="193" y="0"/>
                    <a:pt x="113" y="45"/>
                    <a:pt x="69" y="117"/>
                  </a:cubicBezTo>
                  <a:cubicBezTo>
                    <a:pt x="1" y="231"/>
                    <a:pt x="24" y="391"/>
                    <a:pt x="138" y="459"/>
                  </a:cubicBezTo>
                  <a:cubicBezTo>
                    <a:pt x="181" y="485"/>
                    <a:pt x="230" y="498"/>
                    <a:pt x="278" y="498"/>
                  </a:cubicBezTo>
                  <a:cubicBezTo>
                    <a:pt x="359" y="498"/>
                    <a:pt x="438" y="462"/>
                    <a:pt x="480" y="391"/>
                  </a:cubicBezTo>
                  <a:cubicBezTo>
                    <a:pt x="572" y="277"/>
                    <a:pt x="526" y="117"/>
                    <a:pt x="412" y="49"/>
                  </a:cubicBezTo>
                  <a:cubicBezTo>
                    <a:pt x="370" y="15"/>
                    <a:pt x="322"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2"/>
            <p:cNvSpPr/>
            <p:nvPr/>
          </p:nvSpPr>
          <p:spPr>
            <a:xfrm>
              <a:off x="2289025" y="2555125"/>
              <a:ext cx="58225" cy="30850"/>
            </a:xfrm>
            <a:custGeom>
              <a:rect b="b" l="l" r="r" t="t"/>
              <a:pathLst>
                <a:path extrusionOk="0" h="1234" w="2329">
                  <a:moveTo>
                    <a:pt x="2329" y="1051"/>
                  </a:moveTo>
                  <a:cubicBezTo>
                    <a:pt x="2055" y="69"/>
                    <a:pt x="731" y="366"/>
                    <a:pt x="0" y="1"/>
                  </a:cubicBezTo>
                  <a:lnTo>
                    <a:pt x="0" y="1"/>
                  </a:lnTo>
                  <a:cubicBezTo>
                    <a:pt x="480" y="708"/>
                    <a:pt x="1644" y="1233"/>
                    <a:pt x="2329"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2"/>
            <p:cNvSpPr/>
            <p:nvPr/>
          </p:nvSpPr>
          <p:spPr>
            <a:xfrm>
              <a:off x="2391175" y="2618475"/>
              <a:ext cx="25700" cy="6300"/>
            </a:xfrm>
            <a:custGeom>
              <a:rect b="b" l="l" r="r" t="t"/>
              <a:pathLst>
                <a:path extrusionOk="0" h="252" w="1028">
                  <a:moveTo>
                    <a:pt x="0" y="92"/>
                  </a:moveTo>
                  <a:cubicBezTo>
                    <a:pt x="274" y="251"/>
                    <a:pt x="913" y="114"/>
                    <a:pt x="913" y="114"/>
                  </a:cubicBezTo>
                  <a:lnTo>
                    <a:pt x="913" y="114"/>
                  </a:lnTo>
                  <a:lnTo>
                    <a:pt x="1027" y="0"/>
                  </a:lnTo>
                  <a:cubicBezTo>
                    <a:pt x="434" y="160"/>
                    <a:pt x="0" y="92"/>
                    <a:pt x="0"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2"/>
            <p:cNvSpPr/>
            <p:nvPr/>
          </p:nvSpPr>
          <p:spPr>
            <a:xfrm>
              <a:off x="2310700" y="2617900"/>
              <a:ext cx="90750" cy="91325"/>
            </a:xfrm>
            <a:custGeom>
              <a:rect b="b" l="l" r="r" t="t"/>
              <a:pathLst>
                <a:path extrusionOk="0" h="3653" w="3630">
                  <a:moveTo>
                    <a:pt x="2740" y="2329"/>
                  </a:moveTo>
                  <a:cubicBezTo>
                    <a:pt x="1325" y="3242"/>
                    <a:pt x="1" y="3173"/>
                    <a:pt x="1" y="3173"/>
                  </a:cubicBezTo>
                  <a:lnTo>
                    <a:pt x="1" y="3173"/>
                  </a:lnTo>
                  <a:cubicBezTo>
                    <a:pt x="1051" y="3653"/>
                    <a:pt x="1918" y="3356"/>
                    <a:pt x="2557" y="3059"/>
                  </a:cubicBezTo>
                  <a:lnTo>
                    <a:pt x="2557" y="3059"/>
                  </a:lnTo>
                  <a:cubicBezTo>
                    <a:pt x="2968" y="2876"/>
                    <a:pt x="3288" y="2671"/>
                    <a:pt x="3516" y="2671"/>
                  </a:cubicBezTo>
                  <a:lnTo>
                    <a:pt x="3516" y="2671"/>
                  </a:lnTo>
                  <a:lnTo>
                    <a:pt x="3630" y="2237"/>
                  </a:lnTo>
                  <a:cubicBezTo>
                    <a:pt x="2032" y="1484"/>
                    <a:pt x="2740" y="868"/>
                    <a:pt x="1165" y="1"/>
                  </a:cubicBezTo>
                  <a:lnTo>
                    <a:pt x="1165" y="1"/>
                  </a:lnTo>
                  <a:cubicBezTo>
                    <a:pt x="1347" y="1233"/>
                    <a:pt x="2740" y="2329"/>
                    <a:pt x="2740" y="23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2"/>
            <p:cNvSpPr/>
            <p:nvPr/>
          </p:nvSpPr>
          <p:spPr>
            <a:xfrm>
              <a:off x="2392300" y="2664700"/>
              <a:ext cx="214600" cy="158075"/>
            </a:xfrm>
            <a:custGeom>
              <a:rect b="b" l="l" r="r" t="t"/>
              <a:pathLst>
                <a:path extrusionOk="0" h="6323" w="8584">
                  <a:moveTo>
                    <a:pt x="1" y="548"/>
                  </a:moveTo>
                  <a:cubicBezTo>
                    <a:pt x="1119" y="3241"/>
                    <a:pt x="6437" y="6323"/>
                    <a:pt x="8583" y="3219"/>
                  </a:cubicBezTo>
                  <a:lnTo>
                    <a:pt x="8583" y="3219"/>
                  </a:lnTo>
                  <a:cubicBezTo>
                    <a:pt x="7898" y="1484"/>
                    <a:pt x="5000" y="0"/>
                    <a:pt x="2397" y="0"/>
                  </a:cubicBezTo>
                  <a:lnTo>
                    <a:pt x="2397" y="0"/>
                  </a:lnTo>
                  <a:cubicBezTo>
                    <a:pt x="1553" y="0"/>
                    <a:pt x="708" y="160"/>
                    <a:pt x="1" y="54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2"/>
            <p:cNvSpPr/>
            <p:nvPr/>
          </p:nvSpPr>
          <p:spPr>
            <a:xfrm>
              <a:off x="2569200" y="2726100"/>
              <a:ext cx="24000" cy="21800"/>
            </a:xfrm>
            <a:custGeom>
              <a:rect b="b" l="l" r="r" t="t"/>
              <a:pathLst>
                <a:path extrusionOk="0" h="872" w="960">
                  <a:moveTo>
                    <a:pt x="505" y="1"/>
                  </a:moveTo>
                  <a:cubicBezTo>
                    <a:pt x="304" y="1"/>
                    <a:pt x="109" y="130"/>
                    <a:pt x="69" y="329"/>
                  </a:cubicBezTo>
                  <a:cubicBezTo>
                    <a:pt x="1" y="557"/>
                    <a:pt x="138" y="808"/>
                    <a:pt x="366" y="854"/>
                  </a:cubicBezTo>
                  <a:cubicBezTo>
                    <a:pt x="410" y="866"/>
                    <a:pt x="453" y="872"/>
                    <a:pt x="495" y="872"/>
                  </a:cubicBezTo>
                  <a:cubicBezTo>
                    <a:pt x="692" y="872"/>
                    <a:pt x="857" y="745"/>
                    <a:pt x="914" y="557"/>
                  </a:cubicBezTo>
                  <a:cubicBezTo>
                    <a:pt x="959" y="306"/>
                    <a:pt x="822" y="78"/>
                    <a:pt x="594" y="9"/>
                  </a:cubicBezTo>
                  <a:cubicBezTo>
                    <a:pt x="565"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2"/>
            <p:cNvSpPr/>
            <p:nvPr/>
          </p:nvSpPr>
          <p:spPr>
            <a:xfrm>
              <a:off x="2574350" y="2730775"/>
              <a:ext cx="13700" cy="12425"/>
            </a:xfrm>
            <a:custGeom>
              <a:rect b="b" l="l" r="r" t="t"/>
              <a:pathLst>
                <a:path extrusionOk="0" h="497" w="548">
                  <a:moveTo>
                    <a:pt x="290" y="1"/>
                  </a:moveTo>
                  <a:cubicBezTo>
                    <a:pt x="173" y="1"/>
                    <a:pt x="66" y="68"/>
                    <a:pt x="46" y="188"/>
                  </a:cubicBezTo>
                  <a:cubicBezTo>
                    <a:pt x="0" y="324"/>
                    <a:pt x="91" y="461"/>
                    <a:pt x="205" y="484"/>
                  </a:cubicBezTo>
                  <a:cubicBezTo>
                    <a:pt x="230" y="492"/>
                    <a:pt x="255" y="496"/>
                    <a:pt x="279" y="496"/>
                  </a:cubicBezTo>
                  <a:cubicBezTo>
                    <a:pt x="389" y="496"/>
                    <a:pt x="488" y="418"/>
                    <a:pt x="525" y="324"/>
                  </a:cubicBezTo>
                  <a:cubicBezTo>
                    <a:pt x="548" y="188"/>
                    <a:pt x="479" y="51"/>
                    <a:pt x="342" y="5"/>
                  </a:cubicBezTo>
                  <a:cubicBezTo>
                    <a:pt x="325" y="2"/>
                    <a:pt x="308" y="1"/>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2"/>
            <p:cNvSpPr/>
            <p:nvPr/>
          </p:nvSpPr>
          <p:spPr>
            <a:xfrm>
              <a:off x="2465925" y="2720625"/>
              <a:ext cx="63350" cy="20550"/>
            </a:xfrm>
            <a:custGeom>
              <a:rect b="b" l="l" r="r" t="t"/>
              <a:pathLst>
                <a:path extrusionOk="0" h="822" w="2534">
                  <a:moveTo>
                    <a:pt x="890" y="91"/>
                  </a:moveTo>
                  <a:cubicBezTo>
                    <a:pt x="571" y="137"/>
                    <a:pt x="251" y="205"/>
                    <a:pt x="0" y="160"/>
                  </a:cubicBezTo>
                  <a:lnTo>
                    <a:pt x="0" y="160"/>
                  </a:lnTo>
                  <a:cubicBezTo>
                    <a:pt x="639" y="662"/>
                    <a:pt x="1940" y="822"/>
                    <a:pt x="2534" y="434"/>
                  </a:cubicBezTo>
                  <a:lnTo>
                    <a:pt x="2534" y="434"/>
                  </a:lnTo>
                  <a:cubicBezTo>
                    <a:pt x="2306" y="91"/>
                    <a:pt x="1986" y="0"/>
                    <a:pt x="1644" y="0"/>
                  </a:cubicBezTo>
                  <a:lnTo>
                    <a:pt x="1644" y="0"/>
                  </a:lnTo>
                  <a:cubicBezTo>
                    <a:pt x="1393" y="0"/>
                    <a:pt x="1141" y="46"/>
                    <a:pt x="890" y="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2"/>
            <p:cNvSpPr/>
            <p:nvPr/>
          </p:nvSpPr>
          <p:spPr>
            <a:xfrm>
              <a:off x="2582900" y="2745150"/>
              <a:ext cx="24000" cy="12000"/>
            </a:xfrm>
            <a:custGeom>
              <a:rect b="b" l="l" r="r" t="t"/>
              <a:pathLst>
                <a:path extrusionOk="0" h="480" w="960">
                  <a:moveTo>
                    <a:pt x="0" y="389"/>
                  </a:moveTo>
                  <a:cubicBezTo>
                    <a:pt x="297" y="480"/>
                    <a:pt x="868" y="137"/>
                    <a:pt x="868" y="137"/>
                  </a:cubicBezTo>
                  <a:lnTo>
                    <a:pt x="868" y="137"/>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2"/>
            <p:cNvSpPr/>
            <p:nvPr/>
          </p:nvSpPr>
          <p:spPr>
            <a:xfrm>
              <a:off x="1998000" y="2537450"/>
              <a:ext cx="91325" cy="91900"/>
            </a:xfrm>
            <a:custGeom>
              <a:rect b="b" l="l" r="r" t="t"/>
              <a:pathLst>
                <a:path extrusionOk="0" h="3676" w="3653">
                  <a:moveTo>
                    <a:pt x="2740" y="2328"/>
                  </a:moveTo>
                  <a:cubicBezTo>
                    <a:pt x="1324" y="3264"/>
                    <a:pt x="0" y="3196"/>
                    <a:pt x="0" y="3196"/>
                  </a:cubicBezTo>
                  <a:lnTo>
                    <a:pt x="0" y="3196"/>
                  </a:lnTo>
                  <a:cubicBezTo>
                    <a:pt x="1050" y="3675"/>
                    <a:pt x="1918" y="3378"/>
                    <a:pt x="2580" y="3082"/>
                  </a:cubicBezTo>
                  <a:lnTo>
                    <a:pt x="2580" y="3082"/>
                  </a:lnTo>
                  <a:cubicBezTo>
                    <a:pt x="2968" y="2876"/>
                    <a:pt x="3310" y="2694"/>
                    <a:pt x="3538" y="2694"/>
                  </a:cubicBezTo>
                  <a:lnTo>
                    <a:pt x="3538" y="2694"/>
                  </a:lnTo>
                  <a:lnTo>
                    <a:pt x="3653" y="2260"/>
                  </a:lnTo>
                  <a:cubicBezTo>
                    <a:pt x="2032" y="1507"/>
                    <a:pt x="2740" y="890"/>
                    <a:pt x="1165" y="0"/>
                  </a:cubicBezTo>
                  <a:lnTo>
                    <a:pt x="1165" y="0"/>
                  </a:lnTo>
                  <a:cubicBezTo>
                    <a:pt x="1370" y="1256"/>
                    <a:pt x="2740" y="2328"/>
                    <a:pt x="2740" y="23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2"/>
            <p:cNvSpPr/>
            <p:nvPr/>
          </p:nvSpPr>
          <p:spPr>
            <a:xfrm>
              <a:off x="2079600" y="2584800"/>
              <a:ext cx="214575" cy="157525"/>
            </a:xfrm>
            <a:custGeom>
              <a:rect b="b" l="l" r="r" t="t"/>
              <a:pathLst>
                <a:path extrusionOk="0" h="6301" w="8583">
                  <a:moveTo>
                    <a:pt x="0" y="526"/>
                  </a:moveTo>
                  <a:cubicBezTo>
                    <a:pt x="1142" y="3219"/>
                    <a:pt x="6437" y="6300"/>
                    <a:pt x="8583" y="3219"/>
                  </a:cubicBezTo>
                  <a:lnTo>
                    <a:pt x="8583" y="3219"/>
                  </a:lnTo>
                  <a:cubicBezTo>
                    <a:pt x="7898" y="1484"/>
                    <a:pt x="4999" y="1"/>
                    <a:pt x="2420" y="1"/>
                  </a:cubicBezTo>
                  <a:lnTo>
                    <a:pt x="2420" y="1"/>
                  </a:lnTo>
                  <a:cubicBezTo>
                    <a:pt x="1553" y="1"/>
                    <a:pt x="708" y="160"/>
                    <a:pt x="0" y="5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2"/>
            <p:cNvSpPr/>
            <p:nvPr/>
          </p:nvSpPr>
          <p:spPr>
            <a:xfrm>
              <a:off x="2256500" y="2646025"/>
              <a:ext cx="23975" cy="21975"/>
            </a:xfrm>
            <a:custGeom>
              <a:rect b="b" l="l" r="r" t="t"/>
              <a:pathLst>
                <a:path extrusionOk="0" h="879" w="959">
                  <a:moveTo>
                    <a:pt x="484" y="1"/>
                  </a:moveTo>
                  <a:cubicBezTo>
                    <a:pt x="291" y="1"/>
                    <a:pt x="107" y="144"/>
                    <a:pt x="69" y="336"/>
                  </a:cubicBezTo>
                  <a:cubicBezTo>
                    <a:pt x="0" y="565"/>
                    <a:pt x="137" y="816"/>
                    <a:pt x="366" y="861"/>
                  </a:cubicBezTo>
                  <a:cubicBezTo>
                    <a:pt x="409" y="873"/>
                    <a:pt x="452" y="879"/>
                    <a:pt x="493" y="879"/>
                  </a:cubicBezTo>
                  <a:cubicBezTo>
                    <a:pt x="691" y="879"/>
                    <a:pt x="857" y="749"/>
                    <a:pt x="913" y="542"/>
                  </a:cubicBezTo>
                  <a:cubicBezTo>
                    <a:pt x="959" y="313"/>
                    <a:pt x="822" y="85"/>
                    <a:pt x="594" y="17"/>
                  </a:cubicBezTo>
                  <a:cubicBezTo>
                    <a:pt x="558" y="6"/>
                    <a:pt x="521"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2"/>
            <p:cNvSpPr/>
            <p:nvPr/>
          </p:nvSpPr>
          <p:spPr>
            <a:xfrm>
              <a:off x="2261625" y="2650900"/>
              <a:ext cx="13725" cy="12400"/>
            </a:xfrm>
            <a:custGeom>
              <a:rect b="b" l="l" r="r" t="t"/>
              <a:pathLst>
                <a:path extrusionOk="0" h="496" w="549">
                  <a:moveTo>
                    <a:pt x="291" y="0"/>
                  </a:moveTo>
                  <a:cubicBezTo>
                    <a:pt x="173" y="0"/>
                    <a:pt x="66" y="67"/>
                    <a:pt x="46" y="187"/>
                  </a:cubicBezTo>
                  <a:cubicBezTo>
                    <a:pt x="1" y="324"/>
                    <a:pt x="92" y="461"/>
                    <a:pt x="229" y="484"/>
                  </a:cubicBezTo>
                  <a:cubicBezTo>
                    <a:pt x="249" y="492"/>
                    <a:pt x="270" y="496"/>
                    <a:pt x="291" y="496"/>
                  </a:cubicBezTo>
                  <a:cubicBezTo>
                    <a:pt x="389" y="496"/>
                    <a:pt x="488" y="414"/>
                    <a:pt x="526" y="301"/>
                  </a:cubicBezTo>
                  <a:cubicBezTo>
                    <a:pt x="549" y="187"/>
                    <a:pt x="480" y="50"/>
                    <a:pt x="343" y="4"/>
                  </a:cubicBezTo>
                  <a:cubicBezTo>
                    <a:pt x="326" y="1"/>
                    <a:pt x="308" y="0"/>
                    <a:pt x="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2"/>
            <p:cNvSpPr/>
            <p:nvPr/>
          </p:nvSpPr>
          <p:spPr>
            <a:xfrm>
              <a:off x="2153200" y="2640725"/>
              <a:ext cx="63375" cy="20000"/>
            </a:xfrm>
            <a:custGeom>
              <a:rect b="b" l="l" r="r" t="t"/>
              <a:pathLst>
                <a:path extrusionOk="0" h="800" w="2535">
                  <a:moveTo>
                    <a:pt x="891" y="69"/>
                  </a:moveTo>
                  <a:cubicBezTo>
                    <a:pt x="572" y="137"/>
                    <a:pt x="275" y="183"/>
                    <a:pt x="1" y="160"/>
                  </a:cubicBezTo>
                  <a:lnTo>
                    <a:pt x="1" y="160"/>
                  </a:lnTo>
                  <a:cubicBezTo>
                    <a:pt x="663" y="662"/>
                    <a:pt x="1941" y="799"/>
                    <a:pt x="2535" y="434"/>
                  </a:cubicBezTo>
                  <a:lnTo>
                    <a:pt x="2535" y="434"/>
                  </a:lnTo>
                  <a:cubicBezTo>
                    <a:pt x="2306" y="92"/>
                    <a:pt x="1987" y="1"/>
                    <a:pt x="1644" y="1"/>
                  </a:cubicBezTo>
                  <a:lnTo>
                    <a:pt x="1644" y="1"/>
                  </a:lnTo>
                  <a:cubicBezTo>
                    <a:pt x="1393" y="1"/>
                    <a:pt x="1142" y="46"/>
                    <a:pt x="891"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2"/>
            <p:cNvSpPr/>
            <p:nvPr/>
          </p:nvSpPr>
          <p:spPr>
            <a:xfrm>
              <a:off x="2270200" y="2665250"/>
              <a:ext cx="23975" cy="11450"/>
            </a:xfrm>
            <a:custGeom>
              <a:rect b="b" l="l" r="r" t="t"/>
              <a:pathLst>
                <a:path extrusionOk="0" h="458" w="959">
                  <a:moveTo>
                    <a:pt x="0" y="389"/>
                  </a:moveTo>
                  <a:cubicBezTo>
                    <a:pt x="320" y="458"/>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2"/>
            <p:cNvSpPr/>
            <p:nvPr/>
          </p:nvSpPr>
          <p:spPr>
            <a:xfrm>
              <a:off x="2572050" y="2530025"/>
              <a:ext cx="90750" cy="91900"/>
            </a:xfrm>
            <a:custGeom>
              <a:rect b="b" l="l" r="r" t="t"/>
              <a:pathLst>
                <a:path extrusionOk="0" h="3676" w="3630">
                  <a:moveTo>
                    <a:pt x="2740" y="2351"/>
                  </a:moveTo>
                  <a:cubicBezTo>
                    <a:pt x="1302" y="3264"/>
                    <a:pt x="1" y="3196"/>
                    <a:pt x="1" y="3196"/>
                  </a:cubicBezTo>
                  <a:lnTo>
                    <a:pt x="1" y="3196"/>
                  </a:lnTo>
                  <a:cubicBezTo>
                    <a:pt x="1051" y="3675"/>
                    <a:pt x="1918" y="3379"/>
                    <a:pt x="2557" y="3082"/>
                  </a:cubicBezTo>
                  <a:lnTo>
                    <a:pt x="2557" y="3082"/>
                  </a:lnTo>
                  <a:cubicBezTo>
                    <a:pt x="2968" y="2876"/>
                    <a:pt x="3288" y="2694"/>
                    <a:pt x="3516" y="2694"/>
                  </a:cubicBezTo>
                  <a:lnTo>
                    <a:pt x="3516" y="2694"/>
                  </a:lnTo>
                  <a:lnTo>
                    <a:pt x="3630" y="2260"/>
                  </a:lnTo>
                  <a:cubicBezTo>
                    <a:pt x="2032" y="1507"/>
                    <a:pt x="2740" y="891"/>
                    <a:pt x="1165" y="0"/>
                  </a:cubicBezTo>
                  <a:lnTo>
                    <a:pt x="1165" y="0"/>
                  </a:lnTo>
                  <a:cubicBezTo>
                    <a:pt x="1347" y="1256"/>
                    <a:pt x="2740" y="2351"/>
                    <a:pt x="2740" y="23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2"/>
            <p:cNvSpPr/>
            <p:nvPr/>
          </p:nvSpPr>
          <p:spPr>
            <a:xfrm>
              <a:off x="2653650" y="2577375"/>
              <a:ext cx="214600" cy="158100"/>
            </a:xfrm>
            <a:custGeom>
              <a:rect b="b" l="l" r="r" t="t"/>
              <a:pathLst>
                <a:path extrusionOk="0" h="6324" w="8584">
                  <a:moveTo>
                    <a:pt x="1" y="549"/>
                  </a:moveTo>
                  <a:cubicBezTo>
                    <a:pt x="1119" y="3219"/>
                    <a:pt x="6415" y="6324"/>
                    <a:pt x="8583" y="3219"/>
                  </a:cubicBezTo>
                  <a:lnTo>
                    <a:pt x="8583" y="3219"/>
                  </a:lnTo>
                  <a:cubicBezTo>
                    <a:pt x="7875" y="1485"/>
                    <a:pt x="4999" y="1"/>
                    <a:pt x="2397" y="1"/>
                  </a:cubicBezTo>
                  <a:lnTo>
                    <a:pt x="2397" y="1"/>
                  </a:lnTo>
                  <a:cubicBezTo>
                    <a:pt x="1530" y="1"/>
                    <a:pt x="708"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2"/>
            <p:cNvSpPr/>
            <p:nvPr/>
          </p:nvSpPr>
          <p:spPr>
            <a:xfrm>
              <a:off x="2830550" y="2638800"/>
              <a:ext cx="24000" cy="21800"/>
            </a:xfrm>
            <a:custGeom>
              <a:rect b="b" l="l" r="r" t="t"/>
              <a:pathLst>
                <a:path extrusionOk="0" h="872" w="960">
                  <a:moveTo>
                    <a:pt x="498" y="0"/>
                  </a:moveTo>
                  <a:cubicBezTo>
                    <a:pt x="287" y="0"/>
                    <a:pt x="106" y="130"/>
                    <a:pt x="46" y="329"/>
                  </a:cubicBezTo>
                  <a:cubicBezTo>
                    <a:pt x="1" y="557"/>
                    <a:pt x="138" y="808"/>
                    <a:pt x="366" y="854"/>
                  </a:cubicBezTo>
                  <a:cubicBezTo>
                    <a:pt x="406" y="866"/>
                    <a:pt x="446" y="871"/>
                    <a:pt x="487" y="871"/>
                  </a:cubicBezTo>
                  <a:cubicBezTo>
                    <a:pt x="676" y="871"/>
                    <a:pt x="853" y="745"/>
                    <a:pt x="891" y="557"/>
                  </a:cubicBezTo>
                  <a:cubicBezTo>
                    <a:pt x="959" y="306"/>
                    <a:pt x="822" y="78"/>
                    <a:pt x="594" y="9"/>
                  </a:cubicBezTo>
                  <a:cubicBezTo>
                    <a:pt x="562" y="3"/>
                    <a:pt x="530" y="0"/>
                    <a:pt x="4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2"/>
            <p:cNvSpPr/>
            <p:nvPr/>
          </p:nvSpPr>
          <p:spPr>
            <a:xfrm>
              <a:off x="2835700" y="2643475"/>
              <a:ext cx="13700" cy="12400"/>
            </a:xfrm>
            <a:custGeom>
              <a:rect b="b" l="l" r="r" t="t"/>
              <a:pathLst>
                <a:path extrusionOk="0" h="496" w="548">
                  <a:moveTo>
                    <a:pt x="275" y="0"/>
                  </a:moveTo>
                  <a:cubicBezTo>
                    <a:pt x="172" y="0"/>
                    <a:pt x="63" y="68"/>
                    <a:pt x="23" y="187"/>
                  </a:cubicBezTo>
                  <a:cubicBezTo>
                    <a:pt x="0" y="324"/>
                    <a:pt x="69" y="461"/>
                    <a:pt x="205" y="484"/>
                  </a:cubicBezTo>
                  <a:cubicBezTo>
                    <a:pt x="230" y="492"/>
                    <a:pt x="254" y="496"/>
                    <a:pt x="278" y="496"/>
                  </a:cubicBezTo>
                  <a:cubicBezTo>
                    <a:pt x="387" y="496"/>
                    <a:pt x="483" y="414"/>
                    <a:pt x="502" y="301"/>
                  </a:cubicBezTo>
                  <a:cubicBezTo>
                    <a:pt x="548" y="187"/>
                    <a:pt x="457" y="50"/>
                    <a:pt x="320" y="5"/>
                  </a:cubicBezTo>
                  <a:cubicBezTo>
                    <a:pt x="305" y="2"/>
                    <a:pt x="290"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2"/>
            <p:cNvSpPr/>
            <p:nvPr/>
          </p:nvSpPr>
          <p:spPr>
            <a:xfrm>
              <a:off x="2726700" y="2633300"/>
              <a:ext cx="63350" cy="20575"/>
            </a:xfrm>
            <a:custGeom>
              <a:rect b="b" l="l" r="r" t="t"/>
              <a:pathLst>
                <a:path extrusionOk="0" h="823" w="2534">
                  <a:moveTo>
                    <a:pt x="913" y="92"/>
                  </a:moveTo>
                  <a:cubicBezTo>
                    <a:pt x="594" y="138"/>
                    <a:pt x="274" y="183"/>
                    <a:pt x="0" y="161"/>
                  </a:cubicBezTo>
                  <a:lnTo>
                    <a:pt x="0" y="161"/>
                  </a:lnTo>
                  <a:cubicBezTo>
                    <a:pt x="662" y="663"/>
                    <a:pt x="1941" y="822"/>
                    <a:pt x="2534" y="434"/>
                  </a:cubicBezTo>
                  <a:lnTo>
                    <a:pt x="2534" y="434"/>
                  </a:lnTo>
                  <a:cubicBezTo>
                    <a:pt x="2329" y="92"/>
                    <a:pt x="2009" y="1"/>
                    <a:pt x="1644" y="1"/>
                  </a:cubicBezTo>
                  <a:lnTo>
                    <a:pt x="1644" y="1"/>
                  </a:lnTo>
                  <a:cubicBezTo>
                    <a:pt x="1416" y="1"/>
                    <a:pt x="1164" y="46"/>
                    <a:pt x="913" y="9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2"/>
            <p:cNvSpPr/>
            <p:nvPr/>
          </p:nvSpPr>
          <p:spPr>
            <a:xfrm>
              <a:off x="2844250" y="2657850"/>
              <a:ext cx="24000" cy="11425"/>
            </a:xfrm>
            <a:custGeom>
              <a:rect b="b" l="l" r="r" t="t"/>
              <a:pathLst>
                <a:path extrusionOk="0" h="457" w="960">
                  <a:moveTo>
                    <a:pt x="0" y="388"/>
                  </a:moveTo>
                  <a:cubicBezTo>
                    <a:pt x="297" y="457"/>
                    <a:pt x="845" y="137"/>
                    <a:pt x="845" y="137"/>
                  </a:cubicBezTo>
                  <a:lnTo>
                    <a:pt x="845" y="137"/>
                  </a:lnTo>
                  <a:lnTo>
                    <a:pt x="959" y="0"/>
                  </a:lnTo>
                  <a:cubicBezTo>
                    <a:pt x="411" y="343"/>
                    <a:pt x="0" y="388"/>
                    <a:pt x="0" y="3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2"/>
            <p:cNvSpPr/>
            <p:nvPr/>
          </p:nvSpPr>
          <p:spPr>
            <a:xfrm>
              <a:off x="2674775" y="2682375"/>
              <a:ext cx="90750" cy="91900"/>
            </a:xfrm>
            <a:custGeom>
              <a:rect b="b" l="l" r="r" t="t"/>
              <a:pathLst>
                <a:path extrusionOk="0" h="3676" w="3630">
                  <a:moveTo>
                    <a:pt x="2716" y="2352"/>
                  </a:moveTo>
                  <a:cubicBezTo>
                    <a:pt x="1301" y="3265"/>
                    <a:pt x="0" y="3196"/>
                    <a:pt x="0" y="3196"/>
                  </a:cubicBezTo>
                  <a:lnTo>
                    <a:pt x="0" y="3196"/>
                  </a:lnTo>
                  <a:cubicBezTo>
                    <a:pt x="1027" y="3676"/>
                    <a:pt x="1895" y="3379"/>
                    <a:pt x="2557" y="3082"/>
                  </a:cubicBezTo>
                  <a:lnTo>
                    <a:pt x="2557" y="3082"/>
                  </a:lnTo>
                  <a:cubicBezTo>
                    <a:pt x="2968" y="2877"/>
                    <a:pt x="3287" y="2694"/>
                    <a:pt x="3515" y="2694"/>
                  </a:cubicBezTo>
                  <a:lnTo>
                    <a:pt x="3515" y="2694"/>
                  </a:lnTo>
                  <a:lnTo>
                    <a:pt x="3630" y="2260"/>
                  </a:lnTo>
                  <a:cubicBezTo>
                    <a:pt x="2009" y="1507"/>
                    <a:pt x="2716" y="891"/>
                    <a:pt x="1164" y="1"/>
                  </a:cubicBezTo>
                  <a:lnTo>
                    <a:pt x="1164" y="1"/>
                  </a:lnTo>
                  <a:cubicBezTo>
                    <a:pt x="1347" y="1256"/>
                    <a:pt x="2716" y="2352"/>
                    <a:pt x="2716" y="2352"/>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2"/>
            <p:cNvSpPr/>
            <p:nvPr/>
          </p:nvSpPr>
          <p:spPr>
            <a:xfrm>
              <a:off x="2756375" y="2729750"/>
              <a:ext cx="214000" cy="157525"/>
            </a:xfrm>
            <a:custGeom>
              <a:rect b="b" l="l" r="r" t="t"/>
              <a:pathLst>
                <a:path extrusionOk="0" h="6301" w="8560">
                  <a:moveTo>
                    <a:pt x="0" y="525"/>
                  </a:moveTo>
                  <a:cubicBezTo>
                    <a:pt x="1119" y="3219"/>
                    <a:pt x="6414" y="6300"/>
                    <a:pt x="8560" y="3219"/>
                  </a:cubicBezTo>
                  <a:lnTo>
                    <a:pt x="8560" y="3219"/>
                  </a:lnTo>
                  <a:cubicBezTo>
                    <a:pt x="7875" y="1484"/>
                    <a:pt x="4976" y="0"/>
                    <a:pt x="2397" y="0"/>
                  </a:cubicBezTo>
                  <a:lnTo>
                    <a:pt x="2397" y="0"/>
                  </a:lnTo>
                  <a:cubicBezTo>
                    <a:pt x="1530" y="0"/>
                    <a:pt x="685" y="160"/>
                    <a:pt x="0"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2"/>
            <p:cNvSpPr/>
            <p:nvPr/>
          </p:nvSpPr>
          <p:spPr>
            <a:xfrm>
              <a:off x="2932700" y="2791150"/>
              <a:ext cx="24550" cy="21800"/>
            </a:xfrm>
            <a:custGeom>
              <a:rect b="b" l="l" r="r" t="t"/>
              <a:pathLst>
                <a:path extrusionOk="0" h="872" w="982">
                  <a:moveTo>
                    <a:pt x="505" y="1"/>
                  </a:moveTo>
                  <a:cubicBezTo>
                    <a:pt x="304" y="1"/>
                    <a:pt x="109" y="130"/>
                    <a:pt x="69" y="329"/>
                  </a:cubicBezTo>
                  <a:cubicBezTo>
                    <a:pt x="0" y="557"/>
                    <a:pt x="137" y="808"/>
                    <a:pt x="388" y="854"/>
                  </a:cubicBezTo>
                  <a:cubicBezTo>
                    <a:pt x="428" y="866"/>
                    <a:pt x="468" y="872"/>
                    <a:pt x="507" y="872"/>
                  </a:cubicBezTo>
                  <a:cubicBezTo>
                    <a:pt x="692" y="872"/>
                    <a:pt x="857" y="745"/>
                    <a:pt x="913" y="557"/>
                  </a:cubicBezTo>
                  <a:cubicBezTo>
                    <a:pt x="982" y="306"/>
                    <a:pt x="822" y="78"/>
                    <a:pt x="594" y="9"/>
                  </a:cubicBezTo>
                  <a:cubicBezTo>
                    <a:pt x="564" y="3"/>
                    <a:pt x="534"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2"/>
            <p:cNvSpPr/>
            <p:nvPr/>
          </p:nvSpPr>
          <p:spPr>
            <a:xfrm>
              <a:off x="2937825" y="2795825"/>
              <a:ext cx="13725" cy="12425"/>
            </a:xfrm>
            <a:custGeom>
              <a:rect b="b" l="l" r="r" t="t"/>
              <a:pathLst>
                <a:path extrusionOk="0" h="497" w="549">
                  <a:moveTo>
                    <a:pt x="291" y="1"/>
                  </a:moveTo>
                  <a:cubicBezTo>
                    <a:pt x="173" y="1"/>
                    <a:pt x="66" y="68"/>
                    <a:pt x="46" y="188"/>
                  </a:cubicBezTo>
                  <a:cubicBezTo>
                    <a:pt x="1" y="325"/>
                    <a:pt x="92" y="461"/>
                    <a:pt x="229" y="484"/>
                  </a:cubicBezTo>
                  <a:cubicBezTo>
                    <a:pt x="249" y="492"/>
                    <a:pt x="270" y="496"/>
                    <a:pt x="291" y="496"/>
                  </a:cubicBezTo>
                  <a:cubicBezTo>
                    <a:pt x="389" y="496"/>
                    <a:pt x="488" y="414"/>
                    <a:pt x="526" y="302"/>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2"/>
            <p:cNvSpPr/>
            <p:nvPr/>
          </p:nvSpPr>
          <p:spPr>
            <a:xfrm>
              <a:off x="2829400" y="2785675"/>
              <a:ext cx="63375" cy="20550"/>
            </a:xfrm>
            <a:custGeom>
              <a:rect b="b" l="l" r="r" t="t"/>
              <a:pathLst>
                <a:path extrusionOk="0" h="822" w="2535">
                  <a:moveTo>
                    <a:pt x="914" y="69"/>
                  </a:moveTo>
                  <a:cubicBezTo>
                    <a:pt x="594" y="137"/>
                    <a:pt x="275" y="183"/>
                    <a:pt x="1" y="160"/>
                  </a:cubicBezTo>
                  <a:lnTo>
                    <a:pt x="1" y="160"/>
                  </a:lnTo>
                  <a:cubicBezTo>
                    <a:pt x="663" y="662"/>
                    <a:pt x="1941" y="822"/>
                    <a:pt x="2535" y="434"/>
                  </a:cubicBezTo>
                  <a:lnTo>
                    <a:pt x="2535" y="434"/>
                  </a:lnTo>
                  <a:cubicBezTo>
                    <a:pt x="2306" y="91"/>
                    <a:pt x="1987" y="0"/>
                    <a:pt x="1644" y="0"/>
                  </a:cubicBezTo>
                  <a:lnTo>
                    <a:pt x="1644" y="0"/>
                  </a:lnTo>
                  <a:cubicBezTo>
                    <a:pt x="1393" y="0"/>
                    <a:pt x="1142" y="46"/>
                    <a:pt x="914"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2"/>
            <p:cNvSpPr/>
            <p:nvPr/>
          </p:nvSpPr>
          <p:spPr>
            <a:xfrm>
              <a:off x="2946950" y="2810200"/>
              <a:ext cx="23425" cy="11450"/>
            </a:xfrm>
            <a:custGeom>
              <a:rect b="b" l="l" r="r" t="t"/>
              <a:pathLst>
                <a:path extrusionOk="0" h="458" w="937">
                  <a:moveTo>
                    <a:pt x="1" y="389"/>
                  </a:moveTo>
                  <a:cubicBezTo>
                    <a:pt x="298" y="457"/>
                    <a:pt x="845" y="138"/>
                    <a:pt x="845" y="138"/>
                  </a:cubicBezTo>
                  <a:lnTo>
                    <a:pt x="845" y="138"/>
                  </a:lnTo>
                  <a:lnTo>
                    <a:pt x="937" y="1"/>
                  </a:lnTo>
                  <a:cubicBezTo>
                    <a:pt x="412" y="343"/>
                    <a:pt x="1" y="389"/>
                    <a:pt x="1"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2"/>
            <p:cNvSpPr/>
            <p:nvPr/>
          </p:nvSpPr>
          <p:spPr>
            <a:xfrm>
              <a:off x="2528125" y="2806775"/>
              <a:ext cx="93025" cy="90750"/>
            </a:xfrm>
            <a:custGeom>
              <a:rect b="b" l="l" r="r" t="t"/>
              <a:pathLst>
                <a:path extrusionOk="0" h="3630" w="3721">
                  <a:moveTo>
                    <a:pt x="2831" y="2534"/>
                  </a:moveTo>
                  <a:cubicBezTo>
                    <a:pt x="1278" y="3219"/>
                    <a:pt x="0" y="2968"/>
                    <a:pt x="0" y="2968"/>
                  </a:cubicBezTo>
                  <a:lnTo>
                    <a:pt x="0" y="2968"/>
                  </a:lnTo>
                  <a:cubicBezTo>
                    <a:pt x="982" y="3630"/>
                    <a:pt x="1940" y="3424"/>
                    <a:pt x="2625" y="3219"/>
                  </a:cubicBezTo>
                  <a:lnTo>
                    <a:pt x="2625" y="3219"/>
                  </a:lnTo>
                  <a:cubicBezTo>
                    <a:pt x="3013" y="3082"/>
                    <a:pt x="3333" y="2968"/>
                    <a:pt x="3561" y="3014"/>
                  </a:cubicBezTo>
                  <a:lnTo>
                    <a:pt x="3561" y="3014"/>
                  </a:lnTo>
                  <a:lnTo>
                    <a:pt x="3721" y="2603"/>
                  </a:lnTo>
                  <a:cubicBezTo>
                    <a:pt x="2260" y="1598"/>
                    <a:pt x="3059" y="1119"/>
                    <a:pt x="1644" y="1"/>
                  </a:cubicBezTo>
                  <a:lnTo>
                    <a:pt x="1644" y="1"/>
                  </a:lnTo>
                  <a:cubicBezTo>
                    <a:pt x="1621" y="1256"/>
                    <a:pt x="2831" y="2534"/>
                    <a:pt x="2831" y="253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2"/>
            <p:cNvSpPr/>
            <p:nvPr/>
          </p:nvSpPr>
          <p:spPr>
            <a:xfrm>
              <a:off x="2611425" y="2868400"/>
              <a:ext cx="201475" cy="173500"/>
            </a:xfrm>
            <a:custGeom>
              <a:rect b="b" l="l" r="r" t="t"/>
              <a:pathLst>
                <a:path extrusionOk="0" h="6940" w="8059">
                  <a:moveTo>
                    <a:pt x="1" y="252"/>
                  </a:moveTo>
                  <a:cubicBezTo>
                    <a:pt x="708" y="3082"/>
                    <a:pt x="5456" y="6940"/>
                    <a:pt x="8058" y="4223"/>
                  </a:cubicBezTo>
                  <a:lnTo>
                    <a:pt x="8058" y="4223"/>
                  </a:lnTo>
                  <a:cubicBezTo>
                    <a:pt x="7602" y="2169"/>
                    <a:pt x="4337" y="1"/>
                    <a:pt x="1507" y="1"/>
                  </a:cubicBezTo>
                  <a:lnTo>
                    <a:pt x="1507" y="1"/>
                  </a:lnTo>
                  <a:cubicBezTo>
                    <a:pt x="982" y="1"/>
                    <a:pt x="480" y="92"/>
                    <a:pt x="1" y="2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2"/>
            <p:cNvSpPr/>
            <p:nvPr/>
          </p:nvSpPr>
          <p:spPr>
            <a:xfrm>
              <a:off x="2776350" y="2950925"/>
              <a:ext cx="25125" cy="22150"/>
            </a:xfrm>
            <a:custGeom>
              <a:rect b="b" l="l" r="r" t="t"/>
              <a:pathLst>
                <a:path extrusionOk="0" h="886" w="1005">
                  <a:moveTo>
                    <a:pt x="520" y="0"/>
                  </a:moveTo>
                  <a:cubicBezTo>
                    <a:pt x="345" y="0"/>
                    <a:pt x="178" y="104"/>
                    <a:pt x="91" y="261"/>
                  </a:cubicBezTo>
                  <a:cubicBezTo>
                    <a:pt x="0" y="489"/>
                    <a:pt x="114" y="740"/>
                    <a:pt x="320" y="854"/>
                  </a:cubicBezTo>
                  <a:cubicBezTo>
                    <a:pt x="374" y="876"/>
                    <a:pt x="430" y="886"/>
                    <a:pt x="484" y="886"/>
                  </a:cubicBezTo>
                  <a:cubicBezTo>
                    <a:pt x="660" y="886"/>
                    <a:pt x="826" y="782"/>
                    <a:pt x="913" y="626"/>
                  </a:cubicBezTo>
                  <a:cubicBezTo>
                    <a:pt x="1005" y="397"/>
                    <a:pt x="890" y="146"/>
                    <a:pt x="685" y="32"/>
                  </a:cubicBezTo>
                  <a:cubicBezTo>
                    <a:pt x="631" y="11"/>
                    <a:pt x="575"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2"/>
            <p:cNvSpPr/>
            <p:nvPr/>
          </p:nvSpPr>
          <p:spPr>
            <a:xfrm>
              <a:off x="2782050" y="2955850"/>
              <a:ext cx="13725" cy="12300"/>
            </a:xfrm>
            <a:custGeom>
              <a:rect b="b" l="l" r="r" t="t"/>
              <a:pathLst>
                <a:path extrusionOk="0" h="492" w="549">
                  <a:moveTo>
                    <a:pt x="274" y="1"/>
                  </a:moveTo>
                  <a:cubicBezTo>
                    <a:pt x="179" y="1"/>
                    <a:pt x="80" y="52"/>
                    <a:pt x="46" y="155"/>
                  </a:cubicBezTo>
                  <a:cubicBezTo>
                    <a:pt x="0" y="269"/>
                    <a:pt x="46" y="429"/>
                    <a:pt x="183" y="474"/>
                  </a:cubicBezTo>
                  <a:cubicBezTo>
                    <a:pt x="212" y="486"/>
                    <a:pt x="243" y="492"/>
                    <a:pt x="275" y="492"/>
                  </a:cubicBezTo>
                  <a:cubicBezTo>
                    <a:pt x="370" y="492"/>
                    <a:pt x="468" y="440"/>
                    <a:pt x="503" y="337"/>
                  </a:cubicBezTo>
                  <a:cubicBezTo>
                    <a:pt x="548" y="223"/>
                    <a:pt x="503" y="64"/>
                    <a:pt x="366" y="18"/>
                  </a:cubicBezTo>
                  <a:cubicBezTo>
                    <a:pt x="337" y="6"/>
                    <a:pt x="306"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2"/>
            <p:cNvSpPr/>
            <p:nvPr/>
          </p:nvSpPr>
          <p:spPr>
            <a:xfrm>
              <a:off x="2676475" y="2931750"/>
              <a:ext cx="61650" cy="23425"/>
            </a:xfrm>
            <a:custGeom>
              <a:rect b="b" l="l" r="r" t="t"/>
              <a:pathLst>
                <a:path extrusionOk="0" h="937" w="2466">
                  <a:moveTo>
                    <a:pt x="2466" y="662"/>
                  </a:moveTo>
                  <a:cubicBezTo>
                    <a:pt x="2192" y="46"/>
                    <a:pt x="1530" y="46"/>
                    <a:pt x="914" y="69"/>
                  </a:cubicBezTo>
                  <a:lnTo>
                    <a:pt x="914" y="69"/>
                  </a:lnTo>
                  <a:cubicBezTo>
                    <a:pt x="594" y="69"/>
                    <a:pt x="275" y="69"/>
                    <a:pt x="1" y="0"/>
                  </a:cubicBezTo>
                  <a:lnTo>
                    <a:pt x="1" y="0"/>
                  </a:lnTo>
                  <a:cubicBezTo>
                    <a:pt x="571" y="594"/>
                    <a:pt x="1827" y="936"/>
                    <a:pt x="2466" y="662"/>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2"/>
            <p:cNvSpPr/>
            <p:nvPr/>
          </p:nvSpPr>
          <p:spPr>
            <a:xfrm>
              <a:off x="2787750" y="2973975"/>
              <a:ext cx="25150" cy="9150"/>
            </a:xfrm>
            <a:custGeom>
              <a:rect b="b" l="l" r="r" t="t"/>
              <a:pathLst>
                <a:path extrusionOk="0" h="366" w="1006">
                  <a:moveTo>
                    <a:pt x="1" y="229"/>
                  </a:moveTo>
                  <a:cubicBezTo>
                    <a:pt x="297" y="366"/>
                    <a:pt x="891" y="115"/>
                    <a:pt x="891" y="115"/>
                  </a:cubicBezTo>
                  <a:lnTo>
                    <a:pt x="891" y="115"/>
                  </a:lnTo>
                  <a:lnTo>
                    <a:pt x="1005" y="0"/>
                  </a:lnTo>
                  <a:cubicBezTo>
                    <a:pt x="434" y="252"/>
                    <a:pt x="1" y="229"/>
                    <a:pt x="1" y="2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2"/>
            <p:cNvSpPr/>
            <p:nvPr/>
          </p:nvSpPr>
          <p:spPr>
            <a:xfrm>
              <a:off x="2989750" y="3323775"/>
              <a:ext cx="85625" cy="95875"/>
            </a:xfrm>
            <a:custGeom>
              <a:rect b="b" l="l" r="r" t="t"/>
              <a:pathLst>
                <a:path extrusionOk="0" h="3835" w="3425">
                  <a:moveTo>
                    <a:pt x="2557" y="2055"/>
                  </a:moveTo>
                  <a:cubicBezTo>
                    <a:pt x="1302" y="3196"/>
                    <a:pt x="1" y="3356"/>
                    <a:pt x="1" y="3356"/>
                  </a:cubicBezTo>
                  <a:lnTo>
                    <a:pt x="1" y="3356"/>
                  </a:lnTo>
                  <a:cubicBezTo>
                    <a:pt x="1804" y="3835"/>
                    <a:pt x="2786" y="2374"/>
                    <a:pt x="3379" y="2260"/>
                  </a:cubicBezTo>
                  <a:lnTo>
                    <a:pt x="3379" y="2260"/>
                  </a:lnTo>
                  <a:lnTo>
                    <a:pt x="3425" y="1826"/>
                  </a:lnTo>
                  <a:cubicBezTo>
                    <a:pt x="1713" y="1347"/>
                    <a:pt x="2329" y="617"/>
                    <a:pt x="617" y="0"/>
                  </a:cubicBezTo>
                  <a:lnTo>
                    <a:pt x="617" y="0"/>
                  </a:lnTo>
                  <a:cubicBezTo>
                    <a:pt x="1005" y="1210"/>
                    <a:pt x="2557" y="2055"/>
                    <a:pt x="2557" y="20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2"/>
            <p:cNvSpPr/>
            <p:nvPr/>
          </p:nvSpPr>
          <p:spPr>
            <a:xfrm>
              <a:off x="3066800" y="3349450"/>
              <a:ext cx="222575" cy="141550"/>
            </a:xfrm>
            <a:custGeom>
              <a:rect b="b" l="l" r="r" t="t"/>
              <a:pathLst>
                <a:path extrusionOk="0" h="5662" w="8903">
                  <a:moveTo>
                    <a:pt x="0" y="1028"/>
                  </a:moveTo>
                  <a:cubicBezTo>
                    <a:pt x="1552" y="3493"/>
                    <a:pt x="7304" y="5661"/>
                    <a:pt x="8902" y="2260"/>
                  </a:cubicBezTo>
                  <a:lnTo>
                    <a:pt x="8902" y="2260"/>
                  </a:lnTo>
                  <a:cubicBezTo>
                    <a:pt x="8103" y="891"/>
                    <a:pt x="5775" y="0"/>
                    <a:pt x="3538" y="0"/>
                  </a:cubicBezTo>
                  <a:lnTo>
                    <a:pt x="3538" y="0"/>
                  </a:lnTo>
                  <a:cubicBezTo>
                    <a:pt x="2237" y="0"/>
                    <a:pt x="936" y="297"/>
                    <a:pt x="0" y="10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2"/>
            <p:cNvSpPr/>
            <p:nvPr/>
          </p:nvSpPr>
          <p:spPr>
            <a:xfrm>
              <a:off x="3251675" y="3391050"/>
              <a:ext cx="22850" cy="21825"/>
            </a:xfrm>
            <a:custGeom>
              <a:rect b="b" l="l" r="r" t="t"/>
              <a:pathLst>
                <a:path extrusionOk="0" h="873" w="914">
                  <a:moveTo>
                    <a:pt x="441" y="1"/>
                  </a:moveTo>
                  <a:cubicBezTo>
                    <a:pt x="229" y="1"/>
                    <a:pt x="45" y="175"/>
                    <a:pt x="24" y="391"/>
                  </a:cubicBezTo>
                  <a:cubicBezTo>
                    <a:pt x="1" y="642"/>
                    <a:pt x="183" y="847"/>
                    <a:pt x="412" y="870"/>
                  </a:cubicBezTo>
                  <a:cubicBezTo>
                    <a:pt x="426" y="871"/>
                    <a:pt x="440" y="872"/>
                    <a:pt x="454" y="872"/>
                  </a:cubicBezTo>
                  <a:cubicBezTo>
                    <a:pt x="685" y="872"/>
                    <a:pt x="869" y="697"/>
                    <a:pt x="891" y="482"/>
                  </a:cubicBezTo>
                  <a:cubicBezTo>
                    <a:pt x="914" y="231"/>
                    <a:pt x="731" y="26"/>
                    <a:pt x="480" y="3"/>
                  </a:cubicBezTo>
                  <a:cubicBezTo>
                    <a:pt x="467" y="1"/>
                    <a:pt x="454" y="1"/>
                    <a:pt x="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2"/>
            <p:cNvSpPr/>
            <p:nvPr/>
          </p:nvSpPr>
          <p:spPr>
            <a:xfrm>
              <a:off x="3256250" y="3395675"/>
              <a:ext cx="13150" cy="12575"/>
            </a:xfrm>
            <a:custGeom>
              <a:rect b="b" l="l" r="r" t="t"/>
              <a:pathLst>
                <a:path extrusionOk="0" h="503" w="526">
                  <a:moveTo>
                    <a:pt x="297" y="0"/>
                  </a:moveTo>
                  <a:cubicBezTo>
                    <a:pt x="160" y="0"/>
                    <a:pt x="23" y="92"/>
                    <a:pt x="23" y="229"/>
                  </a:cubicBezTo>
                  <a:cubicBezTo>
                    <a:pt x="0" y="366"/>
                    <a:pt x="114" y="480"/>
                    <a:pt x="251" y="502"/>
                  </a:cubicBezTo>
                  <a:cubicBezTo>
                    <a:pt x="388" y="502"/>
                    <a:pt x="502" y="411"/>
                    <a:pt x="525" y="274"/>
                  </a:cubicBezTo>
                  <a:cubicBezTo>
                    <a:pt x="525" y="137"/>
                    <a:pt x="434" y="23"/>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2"/>
            <p:cNvSpPr/>
            <p:nvPr/>
          </p:nvSpPr>
          <p:spPr>
            <a:xfrm>
              <a:off x="3146675" y="3397375"/>
              <a:ext cx="63950" cy="21150"/>
            </a:xfrm>
            <a:custGeom>
              <a:rect b="b" l="l" r="r" t="t"/>
              <a:pathLst>
                <a:path extrusionOk="0" h="846" w="2558">
                  <a:moveTo>
                    <a:pt x="1" y="457"/>
                  </a:moveTo>
                  <a:cubicBezTo>
                    <a:pt x="754" y="845"/>
                    <a:pt x="2032" y="777"/>
                    <a:pt x="2557" y="298"/>
                  </a:cubicBezTo>
                  <a:lnTo>
                    <a:pt x="2557" y="298"/>
                  </a:lnTo>
                  <a:cubicBezTo>
                    <a:pt x="2352" y="69"/>
                    <a:pt x="2101" y="1"/>
                    <a:pt x="1850" y="1"/>
                  </a:cubicBezTo>
                  <a:lnTo>
                    <a:pt x="1850" y="1"/>
                  </a:lnTo>
                  <a:cubicBezTo>
                    <a:pt x="1256" y="1"/>
                    <a:pt x="571" y="434"/>
                    <a:pt x="1"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2"/>
            <p:cNvSpPr/>
            <p:nvPr/>
          </p:nvSpPr>
          <p:spPr>
            <a:xfrm>
              <a:off x="3267650" y="3405950"/>
              <a:ext cx="21725" cy="13700"/>
            </a:xfrm>
            <a:custGeom>
              <a:rect b="b" l="l" r="r" t="t"/>
              <a:pathLst>
                <a:path extrusionOk="0" h="548" w="869">
                  <a:moveTo>
                    <a:pt x="1" y="525"/>
                  </a:moveTo>
                  <a:cubicBezTo>
                    <a:pt x="320" y="548"/>
                    <a:pt x="800" y="137"/>
                    <a:pt x="800" y="137"/>
                  </a:cubicBezTo>
                  <a:lnTo>
                    <a:pt x="800" y="137"/>
                  </a:lnTo>
                  <a:lnTo>
                    <a:pt x="868" y="0"/>
                  </a:lnTo>
                  <a:cubicBezTo>
                    <a:pt x="412" y="411"/>
                    <a:pt x="1" y="525"/>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2"/>
            <p:cNvSpPr/>
            <p:nvPr/>
          </p:nvSpPr>
          <p:spPr>
            <a:xfrm>
              <a:off x="2636525" y="2264675"/>
              <a:ext cx="93625" cy="88475"/>
            </a:xfrm>
            <a:custGeom>
              <a:rect b="b" l="l" r="r" t="t"/>
              <a:pathLst>
                <a:path extrusionOk="0" h="3539" w="3745">
                  <a:moveTo>
                    <a:pt x="2854" y="2717"/>
                  </a:moveTo>
                  <a:cubicBezTo>
                    <a:pt x="1211" y="3151"/>
                    <a:pt x="1" y="2694"/>
                    <a:pt x="1" y="2694"/>
                  </a:cubicBezTo>
                  <a:lnTo>
                    <a:pt x="1" y="2694"/>
                  </a:lnTo>
                  <a:cubicBezTo>
                    <a:pt x="914" y="3539"/>
                    <a:pt x="1918" y="3424"/>
                    <a:pt x="2649" y="3333"/>
                  </a:cubicBezTo>
                  <a:lnTo>
                    <a:pt x="2649" y="3333"/>
                  </a:lnTo>
                  <a:cubicBezTo>
                    <a:pt x="3014" y="3288"/>
                    <a:pt x="3311" y="3219"/>
                    <a:pt x="3493" y="3288"/>
                  </a:cubicBezTo>
                  <a:lnTo>
                    <a:pt x="3493" y="3288"/>
                  </a:lnTo>
                  <a:lnTo>
                    <a:pt x="3744" y="2899"/>
                  </a:lnTo>
                  <a:cubicBezTo>
                    <a:pt x="2443" y="1690"/>
                    <a:pt x="3311" y="1325"/>
                    <a:pt x="2078" y="1"/>
                  </a:cubicBezTo>
                  <a:lnTo>
                    <a:pt x="2078" y="1"/>
                  </a:lnTo>
                  <a:cubicBezTo>
                    <a:pt x="1873" y="1256"/>
                    <a:pt x="2854" y="2717"/>
                    <a:pt x="2854" y="271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2"/>
            <p:cNvSpPr/>
            <p:nvPr/>
          </p:nvSpPr>
          <p:spPr>
            <a:xfrm>
              <a:off x="2719850" y="2337150"/>
              <a:ext cx="183200" cy="188325"/>
            </a:xfrm>
            <a:custGeom>
              <a:rect b="b" l="l" r="r" t="t"/>
              <a:pathLst>
                <a:path extrusionOk="0" h="7533" w="7328">
                  <a:moveTo>
                    <a:pt x="0" y="69"/>
                  </a:moveTo>
                  <a:cubicBezTo>
                    <a:pt x="252" y="2968"/>
                    <a:pt x="4337" y="7533"/>
                    <a:pt x="7327" y="5273"/>
                  </a:cubicBezTo>
                  <a:lnTo>
                    <a:pt x="7327" y="5273"/>
                  </a:lnTo>
                  <a:cubicBezTo>
                    <a:pt x="7190" y="2945"/>
                    <a:pt x="3721" y="0"/>
                    <a:pt x="731" y="0"/>
                  </a:cubicBezTo>
                  <a:lnTo>
                    <a:pt x="731" y="0"/>
                  </a:lnTo>
                  <a:cubicBezTo>
                    <a:pt x="480" y="0"/>
                    <a:pt x="252" y="23"/>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2"/>
            <p:cNvSpPr/>
            <p:nvPr/>
          </p:nvSpPr>
          <p:spPr>
            <a:xfrm>
              <a:off x="2868775" y="2442075"/>
              <a:ext cx="25150" cy="21850"/>
            </a:xfrm>
            <a:custGeom>
              <a:rect b="b" l="l" r="r" t="t"/>
              <a:pathLst>
                <a:path extrusionOk="0" h="874" w="1006">
                  <a:moveTo>
                    <a:pt x="503" y="1"/>
                  </a:moveTo>
                  <a:cubicBezTo>
                    <a:pt x="362" y="1"/>
                    <a:pt x="226" y="76"/>
                    <a:pt x="138" y="209"/>
                  </a:cubicBezTo>
                  <a:cubicBezTo>
                    <a:pt x="1" y="414"/>
                    <a:pt x="69" y="665"/>
                    <a:pt x="275" y="802"/>
                  </a:cubicBezTo>
                  <a:cubicBezTo>
                    <a:pt x="348" y="851"/>
                    <a:pt x="426" y="873"/>
                    <a:pt x="503" y="873"/>
                  </a:cubicBezTo>
                  <a:cubicBezTo>
                    <a:pt x="644" y="873"/>
                    <a:pt x="780" y="798"/>
                    <a:pt x="868" y="665"/>
                  </a:cubicBezTo>
                  <a:cubicBezTo>
                    <a:pt x="1005" y="460"/>
                    <a:pt x="937" y="186"/>
                    <a:pt x="731" y="72"/>
                  </a:cubicBezTo>
                  <a:cubicBezTo>
                    <a:pt x="659" y="23"/>
                    <a:pt x="580" y="1"/>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2"/>
            <p:cNvSpPr/>
            <p:nvPr/>
          </p:nvSpPr>
          <p:spPr>
            <a:xfrm>
              <a:off x="2874500" y="2446650"/>
              <a:ext cx="13700" cy="12450"/>
            </a:xfrm>
            <a:custGeom>
              <a:rect b="b" l="l" r="r" t="t"/>
              <a:pathLst>
                <a:path extrusionOk="0" h="498" w="548">
                  <a:moveTo>
                    <a:pt x="274" y="0"/>
                  </a:moveTo>
                  <a:cubicBezTo>
                    <a:pt x="192" y="0"/>
                    <a:pt x="112" y="45"/>
                    <a:pt x="69" y="117"/>
                  </a:cubicBezTo>
                  <a:cubicBezTo>
                    <a:pt x="0" y="231"/>
                    <a:pt x="23" y="391"/>
                    <a:pt x="137" y="459"/>
                  </a:cubicBezTo>
                  <a:cubicBezTo>
                    <a:pt x="180" y="485"/>
                    <a:pt x="229" y="498"/>
                    <a:pt x="278" y="498"/>
                  </a:cubicBezTo>
                  <a:cubicBezTo>
                    <a:pt x="358" y="498"/>
                    <a:pt x="437" y="462"/>
                    <a:pt x="479" y="391"/>
                  </a:cubicBezTo>
                  <a:cubicBezTo>
                    <a:pt x="548" y="277"/>
                    <a:pt x="525" y="117"/>
                    <a:pt x="411" y="49"/>
                  </a:cubicBezTo>
                  <a:cubicBezTo>
                    <a:pt x="369" y="15"/>
                    <a:pt x="321"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2"/>
            <p:cNvSpPr/>
            <p:nvPr/>
          </p:nvSpPr>
          <p:spPr>
            <a:xfrm>
              <a:off x="2775200" y="2405050"/>
              <a:ext cx="58225" cy="30850"/>
            </a:xfrm>
            <a:custGeom>
              <a:rect b="b" l="l" r="r" t="t"/>
              <a:pathLst>
                <a:path extrusionOk="0" h="1234" w="2329">
                  <a:moveTo>
                    <a:pt x="2329" y="1051"/>
                  </a:moveTo>
                  <a:cubicBezTo>
                    <a:pt x="2055" y="69"/>
                    <a:pt x="731" y="366"/>
                    <a:pt x="1" y="1"/>
                  </a:cubicBezTo>
                  <a:lnTo>
                    <a:pt x="1" y="1"/>
                  </a:lnTo>
                  <a:cubicBezTo>
                    <a:pt x="480" y="708"/>
                    <a:pt x="1644" y="1233"/>
                    <a:pt x="2329"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2"/>
            <p:cNvSpPr/>
            <p:nvPr/>
          </p:nvSpPr>
          <p:spPr>
            <a:xfrm>
              <a:off x="2877350" y="2468975"/>
              <a:ext cx="25700" cy="5725"/>
            </a:xfrm>
            <a:custGeom>
              <a:rect b="b" l="l" r="r" t="t"/>
              <a:pathLst>
                <a:path extrusionOk="0" h="229" w="1028">
                  <a:moveTo>
                    <a:pt x="0" y="69"/>
                  </a:moveTo>
                  <a:cubicBezTo>
                    <a:pt x="274" y="228"/>
                    <a:pt x="890" y="91"/>
                    <a:pt x="890" y="91"/>
                  </a:cubicBezTo>
                  <a:lnTo>
                    <a:pt x="890" y="91"/>
                  </a:lnTo>
                  <a:lnTo>
                    <a:pt x="1027" y="0"/>
                  </a:lnTo>
                  <a:cubicBezTo>
                    <a:pt x="434" y="137"/>
                    <a:pt x="0" y="69"/>
                    <a:pt x="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2"/>
            <p:cNvSpPr/>
            <p:nvPr/>
          </p:nvSpPr>
          <p:spPr>
            <a:xfrm>
              <a:off x="2739825" y="2529450"/>
              <a:ext cx="90750" cy="91325"/>
            </a:xfrm>
            <a:custGeom>
              <a:rect b="b" l="l" r="r" t="t"/>
              <a:pathLst>
                <a:path extrusionOk="0" h="3653" w="3630">
                  <a:moveTo>
                    <a:pt x="2717" y="2329"/>
                  </a:moveTo>
                  <a:cubicBezTo>
                    <a:pt x="1301" y="3242"/>
                    <a:pt x="0" y="3196"/>
                    <a:pt x="0" y="3196"/>
                  </a:cubicBezTo>
                  <a:lnTo>
                    <a:pt x="0" y="3196"/>
                  </a:lnTo>
                  <a:cubicBezTo>
                    <a:pt x="1028" y="3653"/>
                    <a:pt x="1895" y="3356"/>
                    <a:pt x="2557" y="3059"/>
                  </a:cubicBezTo>
                  <a:lnTo>
                    <a:pt x="2557" y="3059"/>
                  </a:lnTo>
                  <a:cubicBezTo>
                    <a:pt x="2945" y="2877"/>
                    <a:pt x="3287" y="2671"/>
                    <a:pt x="3515" y="2671"/>
                  </a:cubicBezTo>
                  <a:lnTo>
                    <a:pt x="3515" y="2671"/>
                  </a:lnTo>
                  <a:lnTo>
                    <a:pt x="3630" y="2237"/>
                  </a:lnTo>
                  <a:cubicBezTo>
                    <a:pt x="2009" y="1484"/>
                    <a:pt x="2717" y="868"/>
                    <a:pt x="1164" y="1"/>
                  </a:cubicBezTo>
                  <a:lnTo>
                    <a:pt x="1164" y="1"/>
                  </a:lnTo>
                  <a:cubicBezTo>
                    <a:pt x="1347" y="1233"/>
                    <a:pt x="2717" y="2329"/>
                    <a:pt x="2717" y="23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2"/>
            <p:cNvSpPr/>
            <p:nvPr/>
          </p:nvSpPr>
          <p:spPr>
            <a:xfrm>
              <a:off x="2821425" y="2576250"/>
              <a:ext cx="214000" cy="158075"/>
            </a:xfrm>
            <a:custGeom>
              <a:rect b="b" l="l" r="r" t="t"/>
              <a:pathLst>
                <a:path extrusionOk="0" h="6323" w="8560">
                  <a:moveTo>
                    <a:pt x="0" y="548"/>
                  </a:moveTo>
                  <a:cubicBezTo>
                    <a:pt x="1119" y="3241"/>
                    <a:pt x="6414" y="6323"/>
                    <a:pt x="8560" y="3219"/>
                  </a:cubicBezTo>
                  <a:lnTo>
                    <a:pt x="8560" y="3219"/>
                  </a:lnTo>
                  <a:cubicBezTo>
                    <a:pt x="7875" y="1484"/>
                    <a:pt x="4976" y="0"/>
                    <a:pt x="2397" y="0"/>
                  </a:cubicBezTo>
                  <a:lnTo>
                    <a:pt x="2397" y="0"/>
                  </a:lnTo>
                  <a:cubicBezTo>
                    <a:pt x="1530" y="0"/>
                    <a:pt x="685" y="160"/>
                    <a:pt x="0"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2"/>
            <p:cNvSpPr/>
            <p:nvPr/>
          </p:nvSpPr>
          <p:spPr>
            <a:xfrm>
              <a:off x="2997750" y="2637650"/>
              <a:ext cx="24550" cy="21800"/>
            </a:xfrm>
            <a:custGeom>
              <a:rect b="b" l="l" r="r" t="t"/>
              <a:pathLst>
                <a:path extrusionOk="0" h="872" w="982">
                  <a:moveTo>
                    <a:pt x="505" y="1"/>
                  </a:moveTo>
                  <a:cubicBezTo>
                    <a:pt x="304" y="1"/>
                    <a:pt x="109" y="130"/>
                    <a:pt x="69" y="329"/>
                  </a:cubicBezTo>
                  <a:cubicBezTo>
                    <a:pt x="0" y="557"/>
                    <a:pt x="137" y="808"/>
                    <a:pt x="388" y="854"/>
                  </a:cubicBezTo>
                  <a:cubicBezTo>
                    <a:pt x="428" y="866"/>
                    <a:pt x="468" y="872"/>
                    <a:pt x="508" y="872"/>
                  </a:cubicBezTo>
                  <a:cubicBezTo>
                    <a:pt x="692" y="872"/>
                    <a:pt x="857" y="745"/>
                    <a:pt x="913" y="557"/>
                  </a:cubicBezTo>
                  <a:cubicBezTo>
                    <a:pt x="982"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2"/>
            <p:cNvSpPr/>
            <p:nvPr/>
          </p:nvSpPr>
          <p:spPr>
            <a:xfrm>
              <a:off x="3002875" y="2642325"/>
              <a:ext cx="13725" cy="12425"/>
            </a:xfrm>
            <a:custGeom>
              <a:rect b="b" l="l" r="r" t="t"/>
              <a:pathLst>
                <a:path extrusionOk="0" h="497" w="549">
                  <a:moveTo>
                    <a:pt x="291" y="1"/>
                  </a:moveTo>
                  <a:cubicBezTo>
                    <a:pt x="173" y="1"/>
                    <a:pt x="66" y="68"/>
                    <a:pt x="46" y="188"/>
                  </a:cubicBezTo>
                  <a:cubicBezTo>
                    <a:pt x="1" y="325"/>
                    <a:pt x="92" y="461"/>
                    <a:pt x="229" y="484"/>
                  </a:cubicBezTo>
                  <a:cubicBezTo>
                    <a:pt x="250" y="493"/>
                    <a:pt x="271" y="496"/>
                    <a:pt x="292" y="496"/>
                  </a:cubicBezTo>
                  <a:cubicBezTo>
                    <a:pt x="390" y="496"/>
                    <a:pt x="488" y="418"/>
                    <a:pt x="526" y="325"/>
                  </a:cubicBezTo>
                  <a:cubicBezTo>
                    <a:pt x="549" y="188"/>
                    <a:pt x="480" y="51"/>
                    <a:pt x="343" y="5"/>
                  </a:cubicBezTo>
                  <a:cubicBezTo>
                    <a:pt x="326" y="2"/>
                    <a:pt x="308"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2"/>
            <p:cNvSpPr/>
            <p:nvPr/>
          </p:nvSpPr>
          <p:spPr>
            <a:xfrm>
              <a:off x="2894475" y="2632175"/>
              <a:ext cx="63350" cy="20550"/>
            </a:xfrm>
            <a:custGeom>
              <a:rect b="b" l="l" r="r" t="t"/>
              <a:pathLst>
                <a:path extrusionOk="0" h="822" w="2534">
                  <a:moveTo>
                    <a:pt x="913" y="91"/>
                  </a:moveTo>
                  <a:cubicBezTo>
                    <a:pt x="593" y="137"/>
                    <a:pt x="274" y="206"/>
                    <a:pt x="0" y="160"/>
                  </a:cubicBezTo>
                  <a:lnTo>
                    <a:pt x="0" y="160"/>
                  </a:lnTo>
                  <a:cubicBezTo>
                    <a:pt x="662" y="662"/>
                    <a:pt x="1940" y="822"/>
                    <a:pt x="2534" y="434"/>
                  </a:cubicBezTo>
                  <a:lnTo>
                    <a:pt x="2534" y="434"/>
                  </a:lnTo>
                  <a:cubicBezTo>
                    <a:pt x="2305" y="91"/>
                    <a:pt x="1986" y="0"/>
                    <a:pt x="1643" y="0"/>
                  </a:cubicBezTo>
                  <a:lnTo>
                    <a:pt x="1643" y="0"/>
                  </a:lnTo>
                  <a:cubicBezTo>
                    <a:pt x="1392" y="0"/>
                    <a:pt x="1141" y="46"/>
                    <a:pt x="913" y="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2"/>
            <p:cNvSpPr/>
            <p:nvPr/>
          </p:nvSpPr>
          <p:spPr>
            <a:xfrm>
              <a:off x="3011450" y="2656700"/>
              <a:ext cx="23975" cy="12000"/>
            </a:xfrm>
            <a:custGeom>
              <a:rect b="b" l="l" r="r" t="t"/>
              <a:pathLst>
                <a:path extrusionOk="0" h="480" w="959">
                  <a:moveTo>
                    <a:pt x="0" y="389"/>
                  </a:moveTo>
                  <a:cubicBezTo>
                    <a:pt x="320" y="480"/>
                    <a:pt x="868" y="138"/>
                    <a:pt x="868" y="138"/>
                  </a:cubicBezTo>
                  <a:lnTo>
                    <a:pt x="868" y="138"/>
                  </a:lnTo>
                  <a:lnTo>
                    <a:pt x="959" y="1"/>
                  </a:lnTo>
                  <a:cubicBezTo>
                    <a:pt x="434" y="343"/>
                    <a:pt x="0" y="389"/>
                    <a:pt x="0" y="3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2"/>
            <p:cNvSpPr/>
            <p:nvPr/>
          </p:nvSpPr>
          <p:spPr>
            <a:xfrm>
              <a:off x="2800300" y="2668675"/>
              <a:ext cx="83925" cy="94200"/>
            </a:xfrm>
            <a:custGeom>
              <a:rect b="b" l="l" r="r" t="t"/>
              <a:pathLst>
                <a:path extrusionOk="0" h="3768" w="3357">
                  <a:moveTo>
                    <a:pt x="2489" y="1941"/>
                  </a:moveTo>
                  <a:cubicBezTo>
                    <a:pt x="1302" y="3151"/>
                    <a:pt x="1" y="3356"/>
                    <a:pt x="1" y="3356"/>
                  </a:cubicBezTo>
                  <a:lnTo>
                    <a:pt x="1" y="3356"/>
                  </a:lnTo>
                  <a:cubicBezTo>
                    <a:pt x="1827" y="3767"/>
                    <a:pt x="2763" y="2238"/>
                    <a:pt x="3333" y="2124"/>
                  </a:cubicBezTo>
                  <a:lnTo>
                    <a:pt x="3333" y="2124"/>
                  </a:lnTo>
                  <a:lnTo>
                    <a:pt x="3356" y="1667"/>
                  </a:lnTo>
                  <a:cubicBezTo>
                    <a:pt x="1621" y="1279"/>
                    <a:pt x="2192" y="526"/>
                    <a:pt x="480" y="1"/>
                  </a:cubicBezTo>
                  <a:lnTo>
                    <a:pt x="480" y="1"/>
                  </a:lnTo>
                  <a:cubicBezTo>
                    <a:pt x="914" y="1188"/>
                    <a:pt x="2489" y="1941"/>
                    <a:pt x="2489" y="194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2"/>
            <p:cNvSpPr/>
            <p:nvPr/>
          </p:nvSpPr>
          <p:spPr>
            <a:xfrm>
              <a:off x="2876200" y="2686375"/>
              <a:ext cx="223725" cy="137550"/>
            </a:xfrm>
            <a:custGeom>
              <a:rect b="b" l="l" r="r" t="t"/>
              <a:pathLst>
                <a:path extrusionOk="0" h="5502" w="8949">
                  <a:moveTo>
                    <a:pt x="1" y="1210"/>
                  </a:moveTo>
                  <a:cubicBezTo>
                    <a:pt x="1667" y="3607"/>
                    <a:pt x="7510" y="5501"/>
                    <a:pt x="8948" y="2009"/>
                  </a:cubicBezTo>
                  <a:lnTo>
                    <a:pt x="8948" y="2009"/>
                  </a:lnTo>
                  <a:cubicBezTo>
                    <a:pt x="8126" y="777"/>
                    <a:pt x="5981" y="1"/>
                    <a:pt x="3881" y="1"/>
                  </a:cubicBezTo>
                  <a:lnTo>
                    <a:pt x="3881" y="1"/>
                  </a:lnTo>
                  <a:cubicBezTo>
                    <a:pt x="2443" y="1"/>
                    <a:pt x="982" y="366"/>
                    <a:pt x="1" y="12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2"/>
            <p:cNvSpPr/>
            <p:nvPr/>
          </p:nvSpPr>
          <p:spPr>
            <a:xfrm>
              <a:off x="3062225" y="2723425"/>
              <a:ext cx="22275" cy="21750"/>
            </a:xfrm>
            <a:custGeom>
              <a:rect b="b" l="l" r="r" t="t"/>
              <a:pathLst>
                <a:path extrusionOk="0" h="870" w="891">
                  <a:moveTo>
                    <a:pt x="415" y="0"/>
                  </a:moveTo>
                  <a:cubicBezTo>
                    <a:pt x="183" y="0"/>
                    <a:pt x="1" y="176"/>
                    <a:pt x="1" y="413"/>
                  </a:cubicBezTo>
                  <a:cubicBezTo>
                    <a:pt x="1" y="641"/>
                    <a:pt x="183" y="847"/>
                    <a:pt x="412" y="870"/>
                  </a:cubicBezTo>
                  <a:cubicBezTo>
                    <a:pt x="663" y="870"/>
                    <a:pt x="868" y="687"/>
                    <a:pt x="868" y="436"/>
                  </a:cubicBezTo>
                  <a:cubicBezTo>
                    <a:pt x="891" y="208"/>
                    <a:pt x="708" y="2"/>
                    <a:pt x="457" y="2"/>
                  </a:cubicBezTo>
                  <a:cubicBezTo>
                    <a:pt x="443" y="1"/>
                    <a:pt x="429" y="0"/>
                    <a:pt x="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2"/>
            <p:cNvSpPr/>
            <p:nvPr/>
          </p:nvSpPr>
          <p:spPr>
            <a:xfrm>
              <a:off x="3066800" y="2728025"/>
              <a:ext cx="12575" cy="12575"/>
            </a:xfrm>
            <a:custGeom>
              <a:rect b="b" l="l" r="r" t="t"/>
              <a:pathLst>
                <a:path extrusionOk="0" h="503" w="503">
                  <a:moveTo>
                    <a:pt x="274" y="1"/>
                  </a:moveTo>
                  <a:cubicBezTo>
                    <a:pt x="137" y="1"/>
                    <a:pt x="23" y="92"/>
                    <a:pt x="0" y="229"/>
                  </a:cubicBezTo>
                  <a:cubicBezTo>
                    <a:pt x="0" y="366"/>
                    <a:pt x="114" y="480"/>
                    <a:pt x="251" y="503"/>
                  </a:cubicBezTo>
                  <a:cubicBezTo>
                    <a:pt x="388" y="503"/>
                    <a:pt x="502" y="389"/>
                    <a:pt x="502" y="252"/>
                  </a:cubicBezTo>
                  <a:cubicBezTo>
                    <a:pt x="502" y="115"/>
                    <a:pt x="411"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2"/>
            <p:cNvSpPr/>
            <p:nvPr/>
          </p:nvSpPr>
          <p:spPr>
            <a:xfrm>
              <a:off x="2957800" y="2732600"/>
              <a:ext cx="63375" cy="22850"/>
            </a:xfrm>
            <a:custGeom>
              <a:rect b="b" l="l" r="r" t="t"/>
              <a:pathLst>
                <a:path extrusionOk="0" h="914" w="2535">
                  <a:moveTo>
                    <a:pt x="1" y="548"/>
                  </a:moveTo>
                  <a:cubicBezTo>
                    <a:pt x="754" y="913"/>
                    <a:pt x="2032" y="776"/>
                    <a:pt x="2534" y="274"/>
                  </a:cubicBezTo>
                  <a:lnTo>
                    <a:pt x="2534" y="274"/>
                  </a:lnTo>
                  <a:cubicBezTo>
                    <a:pt x="2329" y="92"/>
                    <a:pt x="2101" y="0"/>
                    <a:pt x="1872" y="0"/>
                  </a:cubicBezTo>
                  <a:lnTo>
                    <a:pt x="1872" y="0"/>
                  </a:lnTo>
                  <a:cubicBezTo>
                    <a:pt x="1256" y="0"/>
                    <a:pt x="571" y="503"/>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2"/>
            <p:cNvSpPr/>
            <p:nvPr/>
          </p:nvSpPr>
          <p:spPr>
            <a:xfrm>
              <a:off x="3078775" y="2736600"/>
              <a:ext cx="21150" cy="14850"/>
            </a:xfrm>
            <a:custGeom>
              <a:rect b="b" l="l" r="r" t="t"/>
              <a:pathLst>
                <a:path extrusionOk="0" h="594" w="846">
                  <a:moveTo>
                    <a:pt x="1" y="594"/>
                  </a:moveTo>
                  <a:cubicBezTo>
                    <a:pt x="297" y="594"/>
                    <a:pt x="777" y="160"/>
                    <a:pt x="777" y="160"/>
                  </a:cubicBezTo>
                  <a:lnTo>
                    <a:pt x="777" y="160"/>
                  </a:lnTo>
                  <a:lnTo>
                    <a:pt x="845" y="0"/>
                  </a:lnTo>
                  <a:cubicBezTo>
                    <a:pt x="389" y="434"/>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2"/>
            <p:cNvSpPr/>
            <p:nvPr/>
          </p:nvSpPr>
          <p:spPr>
            <a:xfrm>
              <a:off x="2484175" y="2387375"/>
              <a:ext cx="90750" cy="91875"/>
            </a:xfrm>
            <a:custGeom>
              <a:rect b="b" l="l" r="r" t="t"/>
              <a:pathLst>
                <a:path extrusionOk="0" h="3675" w="3630">
                  <a:moveTo>
                    <a:pt x="2740" y="2328"/>
                  </a:moveTo>
                  <a:cubicBezTo>
                    <a:pt x="1325" y="3264"/>
                    <a:pt x="1" y="3196"/>
                    <a:pt x="1" y="3196"/>
                  </a:cubicBezTo>
                  <a:lnTo>
                    <a:pt x="1" y="3196"/>
                  </a:lnTo>
                  <a:cubicBezTo>
                    <a:pt x="1051" y="3675"/>
                    <a:pt x="1918" y="3378"/>
                    <a:pt x="2557" y="3082"/>
                  </a:cubicBezTo>
                  <a:lnTo>
                    <a:pt x="2557" y="3082"/>
                  </a:lnTo>
                  <a:cubicBezTo>
                    <a:pt x="2968" y="2876"/>
                    <a:pt x="3287" y="2693"/>
                    <a:pt x="3516" y="2693"/>
                  </a:cubicBezTo>
                  <a:lnTo>
                    <a:pt x="3516" y="2693"/>
                  </a:lnTo>
                  <a:lnTo>
                    <a:pt x="3630" y="2260"/>
                  </a:lnTo>
                  <a:cubicBezTo>
                    <a:pt x="2032" y="1507"/>
                    <a:pt x="2740" y="890"/>
                    <a:pt x="1165" y="0"/>
                  </a:cubicBezTo>
                  <a:lnTo>
                    <a:pt x="1165" y="0"/>
                  </a:lnTo>
                  <a:cubicBezTo>
                    <a:pt x="1347" y="1255"/>
                    <a:pt x="2740" y="2328"/>
                    <a:pt x="2740" y="232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2"/>
            <p:cNvSpPr/>
            <p:nvPr/>
          </p:nvSpPr>
          <p:spPr>
            <a:xfrm>
              <a:off x="2565775" y="2434725"/>
              <a:ext cx="214575" cy="157525"/>
            </a:xfrm>
            <a:custGeom>
              <a:rect b="b" l="l" r="r" t="t"/>
              <a:pathLst>
                <a:path extrusionOk="0" h="6301" w="8583">
                  <a:moveTo>
                    <a:pt x="1" y="526"/>
                  </a:moveTo>
                  <a:cubicBezTo>
                    <a:pt x="1119" y="3219"/>
                    <a:pt x="6437" y="6300"/>
                    <a:pt x="8583" y="3219"/>
                  </a:cubicBezTo>
                  <a:lnTo>
                    <a:pt x="8583" y="3219"/>
                  </a:lnTo>
                  <a:cubicBezTo>
                    <a:pt x="7898" y="1484"/>
                    <a:pt x="4999" y="1"/>
                    <a:pt x="2397" y="1"/>
                  </a:cubicBezTo>
                  <a:lnTo>
                    <a:pt x="2397" y="1"/>
                  </a:lnTo>
                  <a:cubicBezTo>
                    <a:pt x="1553" y="1"/>
                    <a:pt x="708" y="160"/>
                    <a:pt x="1" y="5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2"/>
            <p:cNvSpPr/>
            <p:nvPr/>
          </p:nvSpPr>
          <p:spPr>
            <a:xfrm>
              <a:off x="2742675" y="2495950"/>
              <a:ext cx="24000" cy="21975"/>
            </a:xfrm>
            <a:custGeom>
              <a:rect b="b" l="l" r="r" t="t"/>
              <a:pathLst>
                <a:path extrusionOk="0" h="879" w="960">
                  <a:moveTo>
                    <a:pt x="484" y="1"/>
                  </a:moveTo>
                  <a:cubicBezTo>
                    <a:pt x="291" y="1"/>
                    <a:pt x="107" y="144"/>
                    <a:pt x="69" y="336"/>
                  </a:cubicBezTo>
                  <a:cubicBezTo>
                    <a:pt x="0" y="565"/>
                    <a:pt x="137" y="816"/>
                    <a:pt x="366" y="861"/>
                  </a:cubicBezTo>
                  <a:cubicBezTo>
                    <a:pt x="409" y="873"/>
                    <a:pt x="452" y="879"/>
                    <a:pt x="494" y="879"/>
                  </a:cubicBezTo>
                  <a:cubicBezTo>
                    <a:pt x="691" y="879"/>
                    <a:pt x="857" y="749"/>
                    <a:pt x="914" y="542"/>
                  </a:cubicBezTo>
                  <a:cubicBezTo>
                    <a:pt x="959" y="313"/>
                    <a:pt x="822" y="85"/>
                    <a:pt x="594" y="17"/>
                  </a:cubicBezTo>
                  <a:cubicBezTo>
                    <a:pt x="558" y="6"/>
                    <a:pt x="521"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2"/>
            <p:cNvSpPr/>
            <p:nvPr/>
          </p:nvSpPr>
          <p:spPr>
            <a:xfrm>
              <a:off x="2747800" y="2500800"/>
              <a:ext cx="13725" cy="12425"/>
            </a:xfrm>
            <a:custGeom>
              <a:rect b="b" l="l" r="r" t="t"/>
              <a:pathLst>
                <a:path extrusionOk="0" h="497" w="549">
                  <a:moveTo>
                    <a:pt x="291" y="1"/>
                  </a:moveTo>
                  <a:cubicBezTo>
                    <a:pt x="173" y="1"/>
                    <a:pt x="67" y="68"/>
                    <a:pt x="47" y="188"/>
                  </a:cubicBezTo>
                  <a:cubicBezTo>
                    <a:pt x="1" y="325"/>
                    <a:pt x="92" y="462"/>
                    <a:pt x="206" y="485"/>
                  </a:cubicBezTo>
                  <a:cubicBezTo>
                    <a:pt x="231" y="493"/>
                    <a:pt x="255" y="497"/>
                    <a:pt x="279" y="497"/>
                  </a:cubicBezTo>
                  <a:cubicBezTo>
                    <a:pt x="389" y="497"/>
                    <a:pt x="488" y="415"/>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2"/>
            <p:cNvSpPr/>
            <p:nvPr/>
          </p:nvSpPr>
          <p:spPr>
            <a:xfrm>
              <a:off x="2639400" y="2490650"/>
              <a:ext cx="63350" cy="20000"/>
            </a:xfrm>
            <a:custGeom>
              <a:rect b="b" l="l" r="r" t="t"/>
              <a:pathLst>
                <a:path extrusionOk="0" h="800" w="2534">
                  <a:moveTo>
                    <a:pt x="890" y="69"/>
                  </a:moveTo>
                  <a:cubicBezTo>
                    <a:pt x="571" y="137"/>
                    <a:pt x="251" y="183"/>
                    <a:pt x="0" y="160"/>
                  </a:cubicBezTo>
                  <a:lnTo>
                    <a:pt x="0" y="160"/>
                  </a:lnTo>
                  <a:cubicBezTo>
                    <a:pt x="639" y="662"/>
                    <a:pt x="1940" y="799"/>
                    <a:pt x="2534" y="434"/>
                  </a:cubicBezTo>
                  <a:lnTo>
                    <a:pt x="2534" y="434"/>
                  </a:lnTo>
                  <a:cubicBezTo>
                    <a:pt x="2305" y="92"/>
                    <a:pt x="1986" y="0"/>
                    <a:pt x="1644" y="0"/>
                  </a:cubicBezTo>
                  <a:lnTo>
                    <a:pt x="1644" y="0"/>
                  </a:lnTo>
                  <a:cubicBezTo>
                    <a:pt x="1392" y="0"/>
                    <a:pt x="1141" y="46"/>
                    <a:pt x="890"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2"/>
            <p:cNvSpPr/>
            <p:nvPr/>
          </p:nvSpPr>
          <p:spPr>
            <a:xfrm>
              <a:off x="2756375" y="2515175"/>
              <a:ext cx="23975" cy="11450"/>
            </a:xfrm>
            <a:custGeom>
              <a:rect b="b" l="l" r="r" t="t"/>
              <a:pathLst>
                <a:path extrusionOk="0" h="458" w="959">
                  <a:moveTo>
                    <a:pt x="0" y="389"/>
                  </a:moveTo>
                  <a:cubicBezTo>
                    <a:pt x="297" y="457"/>
                    <a:pt x="868" y="138"/>
                    <a:pt x="868" y="138"/>
                  </a:cubicBezTo>
                  <a:lnTo>
                    <a:pt x="868" y="138"/>
                  </a:lnTo>
                  <a:lnTo>
                    <a:pt x="959" y="1"/>
                  </a:lnTo>
                  <a:cubicBezTo>
                    <a:pt x="434" y="343"/>
                    <a:pt x="0" y="389"/>
                    <a:pt x="0" y="3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2"/>
            <p:cNvSpPr/>
            <p:nvPr/>
          </p:nvSpPr>
          <p:spPr>
            <a:xfrm>
              <a:off x="3058225" y="2379950"/>
              <a:ext cx="90775" cy="91900"/>
            </a:xfrm>
            <a:custGeom>
              <a:rect b="b" l="l" r="r" t="t"/>
              <a:pathLst>
                <a:path extrusionOk="0" h="3676" w="3631">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2"/>
            <p:cNvSpPr/>
            <p:nvPr/>
          </p:nvSpPr>
          <p:spPr>
            <a:xfrm>
              <a:off x="3139825" y="2427300"/>
              <a:ext cx="214025" cy="158100"/>
            </a:xfrm>
            <a:custGeom>
              <a:rect b="b" l="l" r="r" t="t"/>
              <a:pathLst>
                <a:path extrusionOk="0" h="6324" w="8561">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2"/>
            <p:cNvSpPr/>
            <p:nvPr/>
          </p:nvSpPr>
          <p:spPr>
            <a:xfrm>
              <a:off x="3316150" y="2488725"/>
              <a:ext cx="24575" cy="21800"/>
            </a:xfrm>
            <a:custGeom>
              <a:rect b="b" l="l" r="r" t="t"/>
              <a:pathLst>
                <a:path extrusionOk="0" h="872" w="983">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2"/>
            <p:cNvSpPr/>
            <p:nvPr/>
          </p:nvSpPr>
          <p:spPr>
            <a:xfrm>
              <a:off x="3321875" y="2493400"/>
              <a:ext cx="13700" cy="12400"/>
            </a:xfrm>
            <a:custGeom>
              <a:rect b="b" l="l" r="r" t="t"/>
              <a:pathLst>
                <a:path extrusionOk="0" h="496" w="548">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2"/>
            <p:cNvSpPr/>
            <p:nvPr/>
          </p:nvSpPr>
          <p:spPr>
            <a:xfrm>
              <a:off x="3212875" y="2483225"/>
              <a:ext cx="63375" cy="20575"/>
            </a:xfrm>
            <a:custGeom>
              <a:rect b="b" l="l" r="r" t="t"/>
              <a:pathLst>
                <a:path extrusionOk="0" h="823" w="2535">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2"/>
            <p:cNvSpPr/>
            <p:nvPr/>
          </p:nvSpPr>
          <p:spPr>
            <a:xfrm>
              <a:off x="3330425" y="2507775"/>
              <a:ext cx="23425" cy="11425"/>
            </a:xfrm>
            <a:custGeom>
              <a:rect b="b" l="l" r="r" t="t"/>
              <a:pathLst>
                <a:path extrusionOk="0" h="457" w="937">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2"/>
            <p:cNvSpPr/>
            <p:nvPr/>
          </p:nvSpPr>
          <p:spPr>
            <a:xfrm>
              <a:off x="3160375" y="2532300"/>
              <a:ext cx="91325" cy="91900"/>
            </a:xfrm>
            <a:custGeom>
              <a:rect b="b" l="l" r="r" t="t"/>
              <a:pathLst>
                <a:path extrusionOk="0" h="3676" w="3653">
                  <a:moveTo>
                    <a:pt x="2740" y="2329"/>
                  </a:moveTo>
                  <a:cubicBezTo>
                    <a:pt x="1324" y="3265"/>
                    <a:pt x="1" y="3196"/>
                    <a:pt x="1" y="3196"/>
                  </a:cubicBezTo>
                  <a:lnTo>
                    <a:pt x="1" y="3196"/>
                  </a:lnTo>
                  <a:cubicBezTo>
                    <a:pt x="1051" y="3676"/>
                    <a:pt x="1918" y="3379"/>
                    <a:pt x="2580" y="3082"/>
                  </a:cubicBezTo>
                  <a:lnTo>
                    <a:pt x="2580" y="3082"/>
                  </a:lnTo>
                  <a:cubicBezTo>
                    <a:pt x="2968" y="2877"/>
                    <a:pt x="3310" y="2694"/>
                    <a:pt x="3539" y="2694"/>
                  </a:cubicBezTo>
                  <a:lnTo>
                    <a:pt x="3539" y="2694"/>
                  </a:lnTo>
                  <a:lnTo>
                    <a:pt x="3653" y="2260"/>
                  </a:lnTo>
                  <a:cubicBezTo>
                    <a:pt x="2032" y="1507"/>
                    <a:pt x="2740" y="891"/>
                    <a:pt x="1165" y="1"/>
                  </a:cubicBezTo>
                  <a:lnTo>
                    <a:pt x="1165" y="1"/>
                  </a:lnTo>
                  <a:cubicBezTo>
                    <a:pt x="1370" y="1256"/>
                    <a:pt x="2740" y="2329"/>
                    <a:pt x="2740" y="232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2"/>
            <p:cNvSpPr/>
            <p:nvPr/>
          </p:nvSpPr>
          <p:spPr>
            <a:xfrm>
              <a:off x="3241975" y="2579675"/>
              <a:ext cx="214575" cy="157500"/>
            </a:xfrm>
            <a:custGeom>
              <a:rect b="b" l="l" r="r" t="t"/>
              <a:pathLst>
                <a:path extrusionOk="0" h="6300" w="8583">
                  <a:moveTo>
                    <a:pt x="1" y="525"/>
                  </a:moveTo>
                  <a:cubicBezTo>
                    <a:pt x="1142" y="3219"/>
                    <a:pt x="6437" y="6300"/>
                    <a:pt x="8583" y="3219"/>
                  </a:cubicBezTo>
                  <a:lnTo>
                    <a:pt x="8583" y="3219"/>
                  </a:lnTo>
                  <a:cubicBezTo>
                    <a:pt x="7898" y="1484"/>
                    <a:pt x="4999" y="0"/>
                    <a:pt x="2420" y="0"/>
                  </a:cubicBezTo>
                  <a:lnTo>
                    <a:pt x="2420" y="0"/>
                  </a:lnTo>
                  <a:cubicBezTo>
                    <a:pt x="1553" y="0"/>
                    <a:pt x="708" y="160"/>
                    <a:pt x="1" y="5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2"/>
            <p:cNvSpPr/>
            <p:nvPr/>
          </p:nvSpPr>
          <p:spPr>
            <a:xfrm>
              <a:off x="3418875" y="2641075"/>
              <a:ext cx="24000" cy="21800"/>
            </a:xfrm>
            <a:custGeom>
              <a:rect b="b" l="l" r="r" t="t"/>
              <a:pathLst>
                <a:path extrusionOk="0" h="872" w="960">
                  <a:moveTo>
                    <a:pt x="505" y="1"/>
                  </a:moveTo>
                  <a:cubicBezTo>
                    <a:pt x="304" y="1"/>
                    <a:pt x="109" y="130"/>
                    <a:pt x="69" y="329"/>
                  </a:cubicBezTo>
                  <a:cubicBezTo>
                    <a:pt x="0" y="557"/>
                    <a:pt x="137" y="808"/>
                    <a:pt x="366" y="854"/>
                  </a:cubicBezTo>
                  <a:cubicBezTo>
                    <a:pt x="409" y="866"/>
                    <a:pt x="452" y="871"/>
                    <a:pt x="493" y="871"/>
                  </a:cubicBezTo>
                  <a:cubicBezTo>
                    <a:pt x="691" y="871"/>
                    <a:pt x="857" y="742"/>
                    <a:pt x="914" y="534"/>
                  </a:cubicBezTo>
                  <a:cubicBezTo>
                    <a:pt x="959" y="306"/>
                    <a:pt x="822" y="78"/>
                    <a:pt x="594" y="9"/>
                  </a:cubicBezTo>
                  <a:cubicBezTo>
                    <a:pt x="564" y="3"/>
                    <a:pt x="535"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2"/>
            <p:cNvSpPr/>
            <p:nvPr/>
          </p:nvSpPr>
          <p:spPr>
            <a:xfrm>
              <a:off x="3424000" y="2645750"/>
              <a:ext cx="13725" cy="12425"/>
            </a:xfrm>
            <a:custGeom>
              <a:rect b="b" l="l" r="r" t="t"/>
              <a:pathLst>
                <a:path extrusionOk="0" h="497" w="549">
                  <a:moveTo>
                    <a:pt x="291" y="1"/>
                  </a:moveTo>
                  <a:cubicBezTo>
                    <a:pt x="173" y="1"/>
                    <a:pt x="66" y="68"/>
                    <a:pt x="47" y="188"/>
                  </a:cubicBezTo>
                  <a:cubicBezTo>
                    <a:pt x="1" y="324"/>
                    <a:pt x="92" y="461"/>
                    <a:pt x="229" y="484"/>
                  </a:cubicBezTo>
                  <a:cubicBezTo>
                    <a:pt x="249" y="492"/>
                    <a:pt x="270" y="496"/>
                    <a:pt x="291" y="496"/>
                  </a:cubicBezTo>
                  <a:cubicBezTo>
                    <a:pt x="389" y="496"/>
                    <a:pt x="488" y="414"/>
                    <a:pt x="526" y="302"/>
                  </a:cubicBezTo>
                  <a:cubicBezTo>
                    <a:pt x="549" y="188"/>
                    <a:pt x="480" y="51"/>
                    <a:pt x="343" y="5"/>
                  </a:cubicBezTo>
                  <a:cubicBezTo>
                    <a:pt x="326" y="2"/>
                    <a:pt x="309" y="1"/>
                    <a:pt x="2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2"/>
            <p:cNvSpPr/>
            <p:nvPr/>
          </p:nvSpPr>
          <p:spPr>
            <a:xfrm>
              <a:off x="3315600" y="2635600"/>
              <a:ext cx="63350" cy="19975"/>
            </a:xfrm>
            <a:custGeom>
              <a:rect b="b" l="l" r="r" t="t"/>
              <a:pathLst>
                <a:path extrusionOk="0" h="799" w="2534">
                  <a:moveTo>
                    <a:pt x="913" y="69"/>
                  </a:moveTo>
                  <a:cubicBezTo>
                    <a:pt x="571" y="137"/>
                    <a:pt x="274" y="183"/>
                    <a:pt x="0" y="160"/>
                  </a:cubicBezTo>
                  <a:lnTo>
                    <a:pt x="0" y="160"/>
                  </a:lnTo>
                  <a:cubicBezTo>
                    <a:pt x="662" y="662"/>
                    <a:pt x="1940" y="799"/>
                    <a:pt x="2534" y="434"/>
                  </a:cubicBezTo>
                  <a:lnTo>
                    <a:pt x="2534" y="434"/>
                  </a:lnTo>
                  <a:cubicBezTo>
                    <a:pt x="2305" y="91"/>
                    <a:pt x="1986" y="0"/>
                    <a:pt x="1644" y="0"/>
                  </a:cubicBezTo>
                  <a:lnTo>
                    <a:pt x="1644" y="0"/>
                  </a:lnTo>
                  <a:cubicBezTo>
                    <a:pt x="1392" y="0"/>
                    <a:pt x="1141" y="46"/>
                    <a:pt x="913" y="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2"/>
            <p:cNvSpPr/>
            <p:nvPr/>
          </p:nvSpPr>
          <p:spPr>
            <a:xfrm>
              <a:off x="3432575" y="2660125"/>
              <a:ext cx="23975" cy="11450"/>
            </a:xfrm>
            <a:custGeom>
              <a:rect b="b" l="l" r="r" t="t"/>
              <a:pathLst>
                <a:path extrusionOk="0" h="458" w="959">
                  <a:moveTo>
                    <a:pt x="0" y="389"/>
                  </a:moveTo>
                  <a:cubicBezTo>
                    <a:pt x="320" y="457"/>
                    <a:pt x="868" y="138"/>
                    <a:pt x="868" y="138"/>
                  </a:cubicBezTo>
                  <a:lnTo>
                    <a:pt x="868" y="138"/>
                  </a:lnTo>
                  <a:lnTo>
                    <a:pt x="959" y="1"/>
                  </a:lnTo>
                  <a:cubicBezTo>
                    <a:pt x="434" y="343"/>
                    <a:pt x="0" y="389"/>
                    <a:pt x="0" y="38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2"/>
            <p:cNvSpPr/>
            <p:nvPr/>
          </p:nvSpPr>
          <p:spPr>
            <a:xfrm>
              <a:off x="3010875" y="2681800"/>
              <a:ext cx="89600" cy="98175"/>
            </a:xfrm>
            <a:custGeom>
              <a:rect b="b" l="l" r="r" t="t"/>
              <a:pathLst>
                <a:path extrusionOk="0" h="3927" w="3584">
                  <a:moveTo>
                    <a:pt x="2671" y="2238"/>
                  </a:moveTo>
                  <a:cubicBezTo>
                    <a:pt x="1301" y="3242"/>
                    <a:pt x="0" y="3242"/>
                    <a:pt x="0" y="3242"/>
                  </a:cubicBezTo>
                  <a:lnTo>
                    <a:pt x="0" y="3242"/>
                  </a:lnTo>
                  <a:cubicBezTo>
                    <a:pt x="1735" y="3927"/>
                    <a:pt x="2876" y="2580"/>
                    <a:pt x="3493" y="2535"/>
                  </a:cubicBezTo>
                  <a:lnTo>
                    <a:pt x="3493" y="2535"/>
                  </a:lnTo>
                  <a:lnTo>
                    <a:pt x="3584" y="2101"/>
                  </a:lnTo>
                  <a:cubicBezTo>
                    <a:pt x="1918" y="1439"/>
                    <a:pt x="2602" y="777"/>
                    <a:pt x="982" y="1"/>
                  </a:cubicBezTo>
                  <a:lnTo>
                    <a:pt x="982" y="1"/>
                  </a:lnTo>
                  <a:cubicBezTo>
                    <a:pt x="1233" y="1233"/>
                    <a:pt x="2671" y="2238"/>
                    <a:pt x="2671" y="223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2"/>
            <p:cNvSpPr/>
            <p:nvPr/>
          </p:nvSpPr>
          <p:spPr>
            <a:xfrm>
              <a:off x="3091325" y="2721750"/>
              <a:ext cx="218025" cy="152400"/>
            </a:xfrm>
            <a:custGeom>
              <a:rect b="b" l="l" r="r" t="t"/>
              <a:pathLst>
                <a:path extrusionOk="0" h="6096" w="8721">
                  <a:moveTo>
                    <a:pt x="1" y="685"/>
                  </a:moveTo>
                  <a:cubicBezTo>
                    <a:pt x="1279" y="3310"/>
                    <a:pt x="6734" y="6095"/>
                    <a:pt x="8720" y="2877"/>
                  </a:cubicBezTo>
                  <a:lnTo>
                    <a:pt x="8720" y="2877"/>
                  </a:lnTo>
                  <a:cubicBezTo>
                    <a:pt x="7967" y="1279"/>
                    <a:pt x="5251" y="1"/>
                    <a:pt x="2763" y="1"/>
                  </a:cubicBezTo>
                  <a:lnTo>
                    <a:pt x="2763" y="1"/>
                  </a:lnTo>
                  <a:cubicBezTo>
                    <a:pt x="1758" y="1"/>
                    <a:pt x="777" y="229"/>
                    <a:pt x="1" y="6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2"/>
            <p:cNvSpPr/>
            <p:nvPr/>
          </p:nvSpPr>
          <p:spPr>
            <a:xfrm>
              <a:off x="3271075" y="2776325"/>
              <a:ext cx="24000" cy="21575"/>
            </a:xfrm>
            <a:custGeom>
              <a:rect b="b" l="l" r="r" t="t"/>
              <a:pathLst>
                <a:path extrusionOk="0" h="863" w="960">
                  <a:moveTo>
                    <a:pt x="476" y="0"/>
                  </a:moveTo>
                  <a:cubicBezTo>
                    <a:pt x="265" y="0"/>
                    <a:pt x="86" y="132"/>
                    <a:pt x="46" y="351"/>
                  </a:cubicBezTo>
                  <a:cubicBezTo>
                    <a:pt x="1" y="580"/>
                    <a:pt x="161" y="808"/>
                    <a:pt x="389" y="853"/>
                  </a:cubicBezTo>
                  <a:cubicBezTo>
                    <a:pt x="421" y="859"/>
                    <a:pt x="453" y="862"/>
                    <a:pt x="484" y="862"/>
                  </a:cubicBezTo>
                  <a:cubicBezTo>
                    <a:pt x="695" y="862"/>
                    <a:pt x="874" y="730"/>
                    <a:pt x="914" y="511"/>
                  </a:cubicBezTo>
                  <a:cubicBezTo>
                    <a:pt x="959" y="283"/>
                    <a:pt x="800" y="55"/>
                    <a:pt x="571" y="9"/>
                  </a:cubicBezTo>
                  <a:cubicBezTo>
                    <a:pt x="539" y="3"/>
                    <a:pt x="507" y="0"/>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2"/>
            <p:cNvSpPr/>
            <p:nvPr/>
          </p:nvSpPr>
          <p:spPr>
            <a:xfrm>
              <a:off x="3276225" y="2781025"/>
              <a:ext cx="13700" cy="12200"/>
            </a:xfrm>
            <a:custGeom>
              <a:rect b="b" l="l" r="r" t="t"/>
              <a:pathLst>
                <a:path extrusionOk="0" h="488" w="548">
                  <a:moveTo>
                    <a:pt x="278" y="0"/>
                  </a:moveTo>
                  <a:cubicBezTo>
                    <a:pt x="160" y="0"/>
                    <a:pt x="64" y="84"/>
                    <a:pt x="23" y="186"/>
                  </a:cubicBezTo>
                  <a:cubicBezTo>
                    <a:pt x="0" y="323"/>
                    <a:pt x="91" y="460"/>
                    <a:pt x="228" y="483"/>
                  </a:cubicBezTo>
                  <a:cubicBezTo>
                    <a:pt x="246" y="486"/>
                    <a:pt x="263" y="487"/>
                    <a:pt x="279" y="487"/>
                  </a:cubicBezTo>
                  <a:cubicBezTo>
                    <a:pt x="393" y="487"/>
                    <a:pt x="485" y="420"/>
                    <a:pt x="525" y="300"/>
                  </a:cubicBezTo>
                  <a:cubicBezTo>
                    <a:pt x="548" y="163"/>
                    <a:pt x="457" y="26"/>
                    <a:pt x="320" y="4"/>
                  </a:cubicBezTo>
                  <a:cubicBezTo>
                    <a:pt x="305" y="1"/>
                    <a:pt x="291"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2"/>
            <p:cNvSpPr/>
            <p:nvPr/>
          </p:nvSpPr>
          <p:spPr>
            <a:xfrm>
              <a:off x="3167225" y="2774825"/>
              <a:ext cx="63375" cy="20000"/>
            </a:xfrm>
            <a:custGeom>
              <a:rect b="b" l="l" r="r" t="t"/>
              <a:pathLst>
                <a:path extrusionOk="0" h="800" w="2535">
                  <a:moveTo>
                    <a:pt x="891" y="137"/>
                  </a:moveTo>
                  <a:cubicBezTo>
                    <a:pt x="571" y="206"/>
                    <a:pt x="274" y="274"/>
                    <a:pt x="1" y="252"/>
                  </a:cubicBezTo>
                  <a:lnTo>
                    <a:pt x="1" y="252"/>
                  </a:lnTo>
                  <a:cubicBezTo>
                    <a:pt x="685" y="731"/>
                    <a:pt x="1964" y="799"/>
                    <a:pt x="2534" y="388"/>
                  </a:cubicBezTo>
                  <a:lnTo>
                    <a:pt x="2534" y="388"/>
                  </a:lnTo>
                  <a:cubicBezTo>
                    <a:pt x="2329" y="92"/>
                    <a:pt x="2032" y="0"/>
                    <a:pt x="1712" y="0"/>
                  </a:cubicBezTo>
                  <a:lnTo>
                    <a:pt x="1712" y="0"/>
                  </a:lnTo>
                  <a:cubicBezTo>
                    <a:pt x="1461" y="0"/>
                    <a:pt x="1165" y="69"/>
                    <a:pt x="891" y="13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2"/>
            <p:cNvSpPr/>
            <p:nvPr/>
          </p:nvSpPr>
          <p:spPr>
            <a:xfrm>
              <a:off x="3285925" y="2793650"/>
              <a:ext cx="23425" cy="12575"/>
            </a:xfrm>
            <a:custGeom>
              <a:rect b="b" l="l" r="r" t="t"/>
              <a:pathLst>
                <a:path extrusionOk="0" h="503" w="937">
                  <a:moveTo>
                    <a:pt x="0" y="457"/>
                  </a:moveTo>
                  <a:cubicBezTo>
                    <a:pt x="297" y="503"/>
                    <a:pt x="845" y="138"/>
                    <a:pt x="845" y="138"/>
                  </a:cubicBezTo>
                  <a:lnTo>
                    <a:pt x="845" y="138"/>
                  </a:lnTo>
                  <a:lnTo>
                    <a:pt x="936" y="1"/>
                  </a:lnTo>
                  <a:cubicBezTo>
                    <a:pt x="411" y="366"/>
                    <a:pt x="0" y="457"/>
                    <a:pt x="0" y="4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2"/>
            <p:cNvSpPr/>
            <p:nvPr/>
          </p:nvSpPr>
          <p:spPr>
            <a:xfrm>
              <a:off x="3274500" y="3127475"/>
              <a:ext cx="85050" cy="95325"/>
            </a:xfrm>
            <a:custGeom>
              <a:rect b="b" l="l" r="r" t="t"/>
              <a:pathLst>
                <a:path extrusionOk="0" h="3813" w="3402">
                  <a:moveTo>
                    <a:pt x="2534" y="2009"/>
                  </a:moveTo>
                  <a:cubicBezTo>
                    <a:pt x="1279" y="3173"/>
                    <a:pt x="1" y="3333"/>
                    <a:pt x="1" y="3333"/>
                  </a:cubicBezTo>
                  <a:lnTo>
                    <a:pt x="1" y="3333"/>
                  </a:lnTo>
                  <a:cubicBezTo>
                    <a:pt x="1804" y="3812"/>
                    <a:pt x="2785" y="2329"/>
                    <a:pt x="3379" y="2237"/>
                  </a:cubicBezTo>
                  <a:lnTo>
                    <a:pt x="3379" y="2237"/>
                  </a:lnTo>
                  <a:lnTo>
                    <a:pt x="3402" y="1781"/>
                  </a:lnTo>
                  <a:cubicBezTo>
                    <a:pt x="1690" y="1324"/>
                    <a:pt x="2283" y="594"/>
                    <a:pt x="571" y="0"/>
                  </a:cubicBezTo>
                  <a:lnTo>
                    <a:pt x="571"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2"/>
            <p:cNvSpPr/>
            <p:nvPr/>
          </p:nvSpPr>
          <p:spPr>
            <a:xfrm>
              <a:off x="3350975" y="3151450"/>
              <a:ext cx="223125" cy="140950"/>
            </a:xfrm>
            <a:custGeom>
              <a:rect b="b" l="l" r="r" t="t"/>
              <a:pathLst>
                <a:path extrusionOk="0" h="5638" w="8925">
                  <a:moveTo>
                    <a:pt x="0" y="1050"/>
                  </a:moveTo>
                  <a:cubicBezTo>
                    <a:pt x="1575" y="3515"/>
                    <a:pt x="7327" y="5638"/>
                    <a:pt x="8925" y="2214"/>
                  </a:cubicBezTo>
                  <a:lnTo>
                    <a:pt x="8925" y="2214"/>
                  </a:lnTo>
                  <a:cubicBezTo>
                    <a:pt x="8103" y="890"/>
                    <a:pt x="5821" y="0"/>
                    <a:pt x="3607" y="0"/>
                  </a:cubicBezTo>
                  <a:lnTo>
                    <a:pt x="3607" y="0"/>
                  </a:lnTo>
                  <a:cubicBezTo>
                    <a:pt x="2260" y="0"/>
                    <a:pt x="959" y="320"/>
                    <a:pt x="0" y="10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2"/>
            <p:cNvSpPr/>
            <p:nvPr/>
          </p:nvSpPr>
          <p:spPr>
            <a:xfrm>
              <a:off x="3535850" y="3191950"/>
              <a:ext cx="22850" cy="22275"/>
            </a:xfrm>
            <a:custGeom>
              <a:rect b="b" l="l" r="r" t="t"/>
              <a:pathLst>
                <a:path extrusionOk="0" h="891" w="914">
                  <a:moveTo>
                    <a:pt x="503" y="1"/>
                  </a:moveTo>
                  <a:cubicBezTo>
                    <a:pt x="252" y="1"/>
                    <a:pt x="46" y="160"/>
                    <a:pt x="24" y="412"/>
                  </a:cubicBezTo>
                  <a:cubicBezTo>
                    <a:pt x="1" y="640"/>
                    <a:pt x="183" y="868"/>
                    <a:pt x="434" y="891"/>
                  </a:cubicBezTo>
                  <a:cubicBezTo>
                    <a:pt x="663" y="891"/>
                    <a:pt x="868" y="708"/>
                    <a:pt x="891" y="480"/>
                  </a:cubicBezTo>
                  <a:cubicBezTo>
                    <a:pt x="914" y="229"/>
                    <a:pt x="731" y="24"/>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2"/>
            <p:cNvSpPr/>
            <p:nvPr/>
          </p:nvSpPr>
          <p:spPr>
            <a:xfrm>
              <a:off x="3541000" y="3197025"/>
              <a:ext cx="13150" cy="12150"/>
            </a:xfrm>
            <a:custGeom>
              <a:rect b="b" l="l" r="r" t="t"/>
              <a:pathLst>
                <a:path extrusionOk="0" h="486" w="526">
                  <a:moveTo>
                    <a:pt x="239" y="0"/>
                  </a:moveTo>
                  <a:cubicBezTo>
                    <a:pt x="118" y="0"/>
                    <a:pt x="21" y="106"/>
                    <a:pt x="0" y="231"/>
                  </a:cubicBezTo>
                  <a:cubicBezTo>
                    <a:pt x="0" y="368"/>
                    <a:pt x="91" y="482"/>
                    <a:pt x="228" y="482"/>
                  </a:cubicBezTo>
                  <a:cubicBezTo>
                    <a:pt x="240" y="484"/>
                    <a:pt x="252" y="485"/>
                    <a:pt x="264" y="485"/>
                  </a:cubicBezTo>
                  <a:cubicBezTo>
                    <a:pt x="388" y="485"/>
                    <a:pt x="502" y="379"/>
                    <a:pt x="502" y="254"/>
                  </a:cubicBezTo>
                  <a:cubicBezTo>
                    <a:pt x="525" y="117"/>
                    <a:pt x="411" y="3"/>
                    <a:pt x="274" y="3"/>
                  </a:cubicBezTo>
                  <a:cubicBezTo>
                    <a:pt x="262" y="1"/>
                    <a:pt x="251"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2"/>
            <p:cNvSpPr/>
            <p:nvPr/>
          </p:nvSpPr>
          <p:spPr>
            <a:xfrm>
              <a:off x="3431425" y="3198800"/>
              <a:ext cx="63375" cy="21700"/>
            </a:xfrm>
            <a:custGeom>
              <a:rect b="b" l="l" r="r" t="t"/>
              <a:pathLst>
                <a:path extrusionOk="0" h="868" w="2535">
                  <a:moveTo>
                    <a:pt x="1" y="480"/>
                  </a:moveTo>
                  <a:cubicBezTo>
                    <a:pt x="731" y="868"/>
                    <a:pt x="2032" y="777"/>
                    <a:pt x="2534" y="320"/>
                  </a:cubicBezTo>
                  <a:lnTo>
                    <a:pt x="2534" y="320"/>
                  </a:lnTo>
                  <a:cubicBezTo>
                    <a:pt x="2329" y="92"/>
                    <a:pt x="2101" y="1"/>
                    <a:pt x="1849" y="1"/>
                  </a:cubicBezTo>
                  <a:lnTo>
                    <a:pt x="1849" y="1"/>
                  </a:lnTo>
                  <a:cubicBezTo>
                    <a:pt x="1256" y="1"/>
                    <a:pt x="571" y="457"/>
                    <a:pt x="1" y="4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2"/>
            <p:cNvSpPr/>
            <p:nvPr/>
          </p:nvSpPr>
          <p:spPr>
            <a:xfrm>
              <a:off x="3552400" y="3206800"/>
              <a:ext cx="21700" cy="14275"/>
            </a:xfrm>
            <a:custGeom>
              <a:rect b="b" l="l" r="r" t="t"/>
              <a:pathLst>
                <a:path extrusionOk="0" h="571" w="868">
                  <a:moveTo>
                    <a:pt x="1" y="548"/>
                  </a:moveTo>
                  <a:cubicBezTo>
                    <a:pt x="297" y="571"/>
                    <a:pt x="799" y="137"/>
                    <a:pt x="799" y="137"/>
                  </a:cubicBezTo>
                  <a:lnTo>
                    <a:pt x="799" y="137"/>
                  </a:lnTo>
                  <a:lnTo>
                    <a:pt x="868" y="0"/>
                  </a:lnTo>
                  <a:cubicBezTo>
                    <a:pt x="389"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2"/>
            <p:cNvSpPr/>
            <p:nvPr/>
          </p:nvSpPr>
          <p:spPr>
            <a:xfrm>
              <a:off x="3612900" y="3265400"/>
              <a:ext cx="23400" cy="21925"/>
            </a:xfrm>
            <a:custGeom>
              <a:rect b="b" l="l" r="r" t="t"/>
              <a:pathLst>
                <a:path extrusionOk="0" h="877" w="936">
                  <a:moveTo>
                    <a:pt x="482" y="0"/>
                  </a:moveTo>
                  <a:cubicBezTo>
                    <a:pt x="459" y="0"/>
                    <a:pt x="435" y="2"/>
                    <a:pt x="411" y="7"/>
                  </a:cubicBezTo>
                  <a:cubicBezTo>
                    <a:pt x="160" y="30"/>
                    <a:pt x="0" y="258"/>
                    <a:pt x="23" y="487"/>
                  </a:cubicBezTo>
                  <a:cubicBezTo>
                    <a:pt x="66" y="722"/>
                    <a:pt x="249" y="877"/>
                    <a:pt x="478" y="877"/>
                  </a:cubicBezTo>
                  <a:cubicBezTo>
                    <a:pt x="493" y="877"/>
                    <a:pt x="509" y="876"/>
                    <a:pt x="525" y="875"/>
                  </a:cubicBezTo>
                  <a:cubicBezTo>
                    <a:pt x="753" y="829"/>
                    <a:pt x="936" y="623"/>
                    <a:pt x="890" y="372"/>
                  </a:cubicBezTo>
                  <a:cubicBezTo>
                    <a:pt x="870" y="168"/>
                    <a:pt x="685" y="0"/>
                    <a:pt x="4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2"/>
            <p:cNvSpPr/>
            <p:nvPr/>
          </p:nvSpPr>
          <p:spPr>
            <a:xfrm>
              <a:off x="3618025" y="3270050"/>
              <a:ext cx="13150" cy="12650"/>
            </a:xfrm>
            <a:custGeom>
              <a:rect b="b" l="l" r="r" t="t"/>
              <a:pathLst>
                <a:path extrusionOk="0" h="506" w="526">
                  <a:moveTo>
                    <a:pt x="270" y="0"/>
                  </a:moveTo>
                  <a:cubicBezTo>
                    <a:pt x="257" y="0"/>
                    <a:pt x="243" y="1"/>
                    <a:pt x="229" y="4"/>
                  </a:cubicBezTo>
                  <a:cubicBezTo>
                    <a:pt x="92" y="27"/>
                    <a:pt x="1" y="141"/>
                    <a:pt x="23" y="278"/>
                  </a:cubicBezTo>
                  <a:cubicBezTo>
                    <a:pt x="23" y="415"/>
                    <a:pt x="160" y="506"/>
                    <a:pt x="297" y="506"/>
                  </a:cubicBezTo>
                  <a:cubicBezTo>
                    <a:pt x="434" y="483"/>
                    <a:pt x="526" y="346"/>
                    <a:pt x="503" y="209"/>
                  </a:cubicBezTo>
                  <a:cubicBezTo>
                    <a:pt x="482" y="86"/>
                    <a:pt x="388" y="0"/>
                    <a:pt x="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32"/>
            <p:cNvGrpSpPr/>
            <p:nvPr/>
          </p:nvGrpSpPr>
          <p:grpSpPr>
            <a:xfrm>
              <a:off x="3356100" y="3243300"/>
              <a:ext cx="295050" cy="122725"/>
              <a:chOff x="3356100" y="3243300"/>
              <a:chExt cx="295050" cy="122725"/>
            </a:xfrm>
          </p:grpSpPr>
          <p:sp>
            <p:nvSpPr>
              <p:cNvPr id="2949" name="Google Shape;2949;p32"/>
              <p:cNvSpPr/>
              <p:nvPr/>
            </p:nvSpPr>
            <p:spPr>
              <a:xfrm>
                <a:off x="3356100" y="3257000"/>
                <a:ext cx="79925" cy="86775"/>
              </a:xfrm>
              <a:custGeom>
                <a:rect b="b" l="l" r="r" t="t"/>
                <a:pathLst>
                  <a:path extrusionOk="0" h="3471" w="3197">
                    <a:moveTo>
                      <a:pt x="2329" y="1553"/>
                    </a:moveTo>
                    <a:cubicBezTo>
                      <a:pt x="1370" y="2968"/>
                      <a:pt x="138" y="3402"/>
                      <a:pt x="138" y="3402"/>
                    </a:cubicBezTo>
                    <a:lnTo>
                      <a:pt x="138" y="3402"/>
                    </a:lnTo>
                    <a:cubicBezTo>
                      <a:pt x="1987" y="3470"/>
                      <a:pt x="2648" y="1827"/>
                      <a:pt x="3196" y="1599"/>
                    </a:cubicBezTo>
                    <a:lnTo>
                      <a:pt x="3196" y="1599"/>
                    </a:lnTo>
                    <a:lnTo>
                      <a:pt x="3128" y="1142"/>
                    </a:lnTo>
                    <a:cubicBezTo>
                      <a:pt x="1370" y="1074"/>
                      <a:pt x="1781" y="229"/>
                      <a:pt x="1" y="1"/>
                    </a:cubicBezTo>
                    <a:lnTo>
                      <a:pt x="1" y="1"/>
                    </a:lnTo>
                    <a:cubicBezTo>
                      <a:pt x="640" y="1096"/>
                      <a:pt x="2329" y="1553"/>
                      <a:pt x="2329" y="1553"/>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2"/>
              <p:cNvSpPr/>
              <p:nvPr/>
            </p:nvSpPr>
            <p:spPr>
              <a:xfrm>
                <a:off x="3427425" y="3243300"/>
                <a:ext cx="223725" cy="122725"/>
              </a:xfrm>
              <a:custGeom>
                <a:rect b="b" l="l" r="r" t="t"/>
                <a:pathLst>
                  <a:path extrusionOk="0" h="4909" w="8949">
                    <a:moveTo>
                      <a:pt x="1" y="1987"/>
                    </a:moveTo>
                    <a:cubicBezTo>
                      <a:pt x="2055" y="4064"/>
                      <a:pt x="8127" y="4908"/>
                      <a:pt x="8948" y="1234"/>
                    </a:cubicBezTo>
                    <a:lnTo>
                      <a:pt x="8948" y="1234"/>
                    </a:lnTo>
                    <a:cubicBezTo>
                      <a:pt x="8172" y="435"/>
                      <a:pt x="6712" y="1"/>
                      <a:pt x="5137" y="1"/>
                    </a:cubicBezTo>
                    <a:lnTo>
                      <a:pt x="5137" y="1"/>
                    </a:lnTo>
                    <a:cubicBezTo>
                      <a:pt x="3219" y="1"/>
                      <a:pt x="1119" y="640"/>
                      <a:pt x="1" y="1987"/>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2"/>
              <p:cNvSpPr/>
              <p:nvPr/>
            </p:nvSpPr>
            <p:spPr>
              <a:xfrm>
                <a:off x="3513025" y="3286675"/>
                <a:ext cx="61075" cy="27425"/>
              </a:xfrm>
              <a:custGeom>
                <a:rect b="b" l="l" r="r" t="t"/>
                <a:pathLst>
                  <a:path extrusionOk="0" h="1097" w="2443">
                    <a:moveTo>
                      <a:pt x="1" y="868"/>
                    </a:moveTo>
                    <a:cubicBezTo>
                      <a:pt x="800" y="1096"/>
                      <a:pt x="2032" y="731"/>
                      <a:pt x="2443" y="160"/>
                    </a:cubicBezTo>
                    <a:lnTo>
                      <a:pt x="2443" y="160"/>
                    </a:lnTo>
                    <a:cubicBezTo>
                      <a:pt x="2260" y="46"/>
                      <a:pt x="2101" y="1"/>
                      <a:pt x="1918" y="1"/>
                    </a:cubicBezTo>
                    <a:lnTo>
                      <a:pt x="1918" y="1"/>
                    </a:lnTo>
                    <a:cubicBezTo>
                      <a:pt x="1256" y="1"/>
                      <a:pt x="617" y="708"/>
                      <a:pt x="1" y="868"/>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32"/>
            <p:cNvSpPr/>
            <p:nvPr/>
          </p:nvSpPr>
          <p:spPr>
            <a:xfrm>
              <a:off x="3632850" y="3274125"/>
              <a:ext cx="18300" cy="18275"/>
            </a:xfrm>
            <a:custGeom>
              <a:rect b="b" l="l" r="r" t="t"/>
              <a:pathLst>
                <a:path extrusionOk="0" h="731" w="732">
                  <a:moveTo>
                    <a:pt x="1" y="731"/>
                  </a:moveTo>
                  <a:cubicBezTo>
                    <a:pt x="321" y="685"/>
                    <a:pt x="709" y="160"/>
                    <a:pt x="709" y="160"/>
                  </a:cubicBezTo>
                  <a:lnTo>
                    <a:pt x="709" y="160"/>
                  </a:lnTo>
                  <a:lnTo>
                    <a:pt x="731" y="1"/>
                  </a:lnTo>
                  <a:cubicBezTo>
                    <a:pt x="366" y="503"/>
                    <a:pt x="1" y="731"/>
                    <a:pt x="1" y="7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2"/>
            <p:cNvSpPr/>
            <p:nvPr/>
          </p:nvSpPr>
          <p:spPr>
            <a:xfrm>
              <a:off x="3562100" y="2925475"/>
              <a:ext cx="85625" cy="95325"/>
            </a:xfrm>
            <a:custGeom>
              <a:rect b="b" l="l" r="r" t="t"/>
              <a:pathLst>
                <a:path extrusionOk="0" h="3813" w="3425">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2"/>
            <p:cNvSpPr/>
            <p:nvPr/>
          </p:nvSpPr>
          <p:spPr>
            <a:xfrm>
              <a:off x="3639150" y="2949425"/>
              <a:ext cx="222550" cy="140975"/>
            </a:xfrm>
            <a:custGeom>
              <a:rect b="b" l="l" r="r" t="t"/>
              <a:pathLst>
                <a:path extrusionOk="0" h="5639" w="8902">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2"/>
            <p:cNvSpPr/>
            <p:nvPr/>
          </p:nvSpPr>
          <p:spPr>
            <a:xfrm>
              <a:off x="3824025" y="2989950"/>
              <a:ext cx="22850" cy="22275"/>
            </a:xfrm>
            <a:custGeom>
              <a:rect b="b" l="l" r="r" t="t"/>
              <a:pathLst>
                <a:path extrusionOk="0" h="891" w="914">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2"/>
            <p:cNvSpPr/>
            <p:nvPr/>
          </p:nvSpPr>
          <p:spPr>
            <a:xfrm>
              <a:off x="3828600" y="2995025"/>
              <a:ext cx="13150" cy="12150"/>
            </a:xfrm>
            <a:custGeom>
              <a:rect b="b" l="l" r="r" t="t"/>
              <a:pathLst>
                <a:path extrusionOk="0" h="486" w="526">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2"/>
            <p:cNvSpPr/>
            <p:nvPr/>
          </p:nvSpPr>
          <p:spPr>
            <a:xfrm>
              <a:off x="3719025" y="2996800"/>
              <a:ext cx="63950" cy="21700"/>
            </a:xfrm>
            <a:custGeom>
              <a:rect b="b" l="l" r="r" t="t"/>
              <a:pathLst>
                <a:path extrusionOk="0" h="868" w="2558">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2"/>
            <p:cNvSpPr/>
            <p:nvPr/>
          </p:nvSpPr>
          <p:spPr>
            <a:xfrm>
              <a:off x="3840000" y="3004800"/>
              <a:ext cx="21700" cy="14275"/>
            </a:xfrm>
            <a:custGeom>
              <a:rect b="b" l="l" r="r" t="t"/>
              <a:pathLst>
                <a:path extrusionOk="0" h="571" w="868">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2"/>
            <p:cNvSpPr/>
            <p:nvPr/>
          </p:nvSpPr>
          <p:spPr>
            <a:xfrm>
              <a:off x="3689350" y="3057275"/>
              <a:ext cx="85625" cy="95900"/>
            </a:xfrm>
            <a:custGeom>
              <a:rect b="b" l="l" r="r" t="t"/>
              <a:pathLst>
                <a:path extrusionOk="0" h="3836" w="3425">
                  <a:moveTo>
                    <a:pt x="2557" y="2032"/>
                  </a:moveTo>
                  <a:cubicBezTo>
                    <a:pt x="1302" y="3196"/>
                    <a:pt x="1" y="3356"/>
                    <a:pt x="1" y="3356"/>
                  </a:cubicBezTo>
                  <a:lnTo>
                    <a:pt x="1" y="3356"/>
                  </a:lnTo>
                  <a:cubicBezTo>
                    <a:pt x="1804" y="3836"/>
                    <a:pt x="2785" y="2352"/>
                    <a:pt x="3379" y="2238"/>
                  </a:cubicBezTo>
                  <a:lnTo>
                    <a:pt x="3379" y="2238"/>
                  </a:lnTo>
                  <a:lnTo>
                    <a:pt x="3424" y="1804"/>
                  </a:lnTo>
                  <a:cubicBezTo>
                    <a:pt x="1713" y="1348"/>
                    <a:pt x="2306" y="617"/>
                    <a:pt x="594" y="1"/>
                  </a:cubicBezTo>
                  <a:lnTo>
                    <a:pt x="594" y="1"/>
                  </a:lnTo>
                  <a:cubicBezTo>
                    <a:pt x="1005" y="1211"/>
                    <a:pt x="2557" y="2032"/>
                    <a:pt x="2557" y="20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2"/>
            <p:cNvSpPr/>
            <p:nvPr/>
          </p:nvSpPr>
          <p:spPr>
            <a:xfrm>
              <a:off x="3766400" y="3081825"/>
              <a:ext cx="223125" cy="140400"/>
            </a:xfrm>
            <a:custGeom>
              <a:rect b="b" l="l" r="r" t="t"/>
              <a:pathLst>
                <a:path extrusionOk="0" h="5616" w="8925">
                  <a:moveTo>
                    <a:pt x="0" y="1050"/>
                  </a:moveTo>
                  <a:cubicBezTo>
                    <a:pt x="1575" y="3516"/>
                    <a:pt x="7327" y="5615"/>
                    <a:pt x="8925" y="2214"/>
                  </a:cubicBezTo>
                  <a:lnTo>
                    <a:pt x="8925" y="2214"/>
                  </a:lnTo>
                  <a:cubicBezTo>
                    <a:pt x="8103" y="868"/>
                    <a:pt x="5821" y="0"/>
                    <a:pt x="3607" y="0"/>
                  </a:cubicBezTo>
                  <a:lnTo>
                    <a:pt x="3607" y="0"/>
                  </a:lnTo>
                  <a:cubicBezTo>
                    <a:pt x="2260" y="0"/>
                    <a:pt x="959" y="320"/>
                    <a:pt x="0" y="10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2"/>
            <p:cNvSpPr/>
            <p:nvPr/>
          </p:nvSpPr>
          <p:spPr>
            <a:xfrm>
              <a:off x="3846850" y="3129175"/>
              <a:ext cx="63375" cy="21725"/>
            </a:xfrm>
            <a:custGeom>
              <a:rect b="b" l="l" r="r" t="t"/>
              <a:pathLst>
                <a:path extrusionOk="0" h="869" w="2535">
                  <a:moveTo>
                    <a:pt x="0" y="480"/>
                  </a:moveTo>
                  <a:cubicBezTo>
                    <a:pt x="731" y="868"/>
                    <a:pt x="2032" y="777"/>
                    <a:pt x="2534" y="298"/>
                  </a:cubicBezTo>
                  <a:lnTo>
                    <a:pt x="2534" y="298"/>
                  </a:lnTo>
                  <a:cubicBezTo>
                    <a:pt x="2329" y="92"/>
                    <a:pt x="2100" y="1"/>
                    <a:pt x="1849" y="1"/>
                  </a:cubicBezTo>
                  <a:lnTo>
                    <a:pt x="1849" y="1"/>
                  </a:lnTo>
                  <a:cubicBezTo>
                    <a:pt x="1233" y="1"/>
                    <a:pt x="548" y="457"/>
                    <a:pt x="0" y="48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2"/>
            <p:cNvSpPr/>
            <p:nvPr/>
          </p:nvSpPr>
          <p:spPr>
            <a:xfrm>
              <a:off x="3829150" y="3280975"/>
              <a:ext cx="22300" cy="22275"/>
            </a:xfrm>
            <a:custGeom>
              <a:rect b="b" l="l" r="r" t="t"/>
              <a:pathLst>
                <a:path extrusionOk="0" h="891" w="892">
                  <a:moveTo>
                    <a:pt x="457" y="0"/>
                  </a:moveTo>
                  <a:cubicBezTo>
                    <a:pt x="229" y="0"/>
                    <a:pt x="24" y="183"/>
                    <a:pt x="24" y="434"/>
                  </a:cubicBezTo>
                  <a:cubicBezTo>
                    <a:pt x="1" y="685"/>
                    <a:pt x="206" y="868"/>
                    <a:pt x="435" y="891"/>
                  </a:cubicBezTo>
                  <a:cubicBezTo>
                    <a:pt x="686" y="891"/>
                    <a:pt x="891" y="685"/>
                    <a:pt x="891" y="457"/>
                  </a:cubicBezTo>
                  <a:cubicBezTo>
                    <a:pt x="891" y="206"/>
                    <a:pt x="708" y="23"/>
                    <a:pt x="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2"/>
            <p:cNvSpPr/>
            <p:nvPr/>
          </p:nvSpPr>
          <p:spPr>
            <a:xfrm>
              <a:off x="3834300" y="3286025"/>
              <a:ext cx="12575" cy="12100"/>
            </a:xfrm>
            <a:custGeom>
              <a:rect b="b" l="l" r="r" t="t"/>
              <a:pathLst>
                <a:path extrusionOk="0" h="484" w="503">
                  <a:moveTo>
                    <a:pt x="216" y="1"/>
                  </a:moveTo>
                  <a:cubicBezTo>
                    <a:pt x="96" y="1"/>
                    <a:pt x="0" y="107"/>
                    <a:pt x="0" y="232"/>
                  </a:cubicBezTo>
                  <a:cubicBezTo>
                    <a:pt x="0" y="369"/>
                    <a:pt x="92" y="483"/>
                    <a:pt x="229" y="483"/>
                  </a:cubicBezTo>
                  <a:cubicBezTo>
                    <a:pt x="366" y="483"/>
                    <a:pt x="480" y="392"/>
                    <a:pt x="502" y="255"/>
                  </a:cubicBezTo>
                  <a:cubicBezTo>
                    <a:pt x="502" y="118"/>
                    <a:pt x="388" y="4"/>
                    <a:pt x="251" y="4"/>
                  </a:cubicBezTo>
                  <a:cubicBezTo>
                    <a:pt x="240" y="2"/>
                    <a:pt x="228" y="1"/>
                    <a:pt x="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4" name="Google Shape;2964;p32"/>
            <p:cNvGrpSpPr/>
            <p:nvPr/>
          </p:nvGrpSpPr>
          <p:grpSpPr>
            <a:xfrm>
              <a:off x="3644575" y="3231325"/>
              <a:ext cx="299050" cy="150675"/>
              <a:chOff x="3568375" y="3231325"/>
              <a:chExt cx="299050" cy="150675"/>
            </a:xfrm>
          </p:grpSpPr>
          <p:sp>
            <p:nvSpPr>
              <p:cNvPr id="2965" name="Google Shape;2965;p32"/>
              <p:cNvSpPr/>
              <p:nvPr/>
            </p:nvSpPr>
            <p:spPr>
              <a:xfrm>
                <a:off x="3643125" y="3246175"/>
                <a:ext cx="224300" cy="135825"/>
              </a:xfrm>
              <a:custGeom>
                <a:rect b="b" l="l" r="r" t="t"/>
                <a:pathLst>
                  <a:path extrusionOk="0" h="5433" w="8972">
                    <a:moveTo>
                      <a:pt x="1" y="1278"/>
                    </a:moveTo>
                    <a:cubicBezTo>
                      <a:pt x="1713" y="3629"/>
                      <a:pt x="7579" y="5433"/>
                      <a:pt x="8971" y="1917"/>
                    </a:cubicBezTo>
                    <a:lnTo>
                      <a:pt x="8971" y="1917"/>
                    </a:lnTo>
                    <a:cubicBezTo>
                      <a:pt x="8127" y="731"/>
                      <a:pt x="6072" y="0"/>
                      <a:pt x="4018" y="0"/>
                    </a:cubicBezTo>
                    <a:lnTo>
                      <a:pt x="4018" y="0"/>
                    </a:lnTo>
                    <a:cubicBezTo>
                      <a:pt x="2512" y="0"/>
                      <a:pt x="1005" y="388"/>
                      <a:pt x="1" y="127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6" name="Google Shape;2966;p32"/>
              <p:cNvGrpSpPr/>
              <p:nvPr/>
            </p:nvGrpSpPr>
            <p:grpSpPr>
              <a:xfrm>
                <a:off x="3568375" y="3231325"/>
                <a:ext cx="219725" cy="93600"/>
                <a:chOff x="3568375" y="3231325"/>
                <a:chExt cx="219725" cy="93600"/>
              </a:xfrm>
            </p:grpSpPr>
            <p:sp>
              <p:nvSpPr>
                <p:cNvPr id="2967" name="Google Shape;2967;p32"/>
                <p:cNvSpPr/>
                <p:nvPr/>
              </p:nvSpPr>
              <p:spPr>
                <a:xfrm>
                  <a:off x="3568375" y="3231325"/>
                  <a:ext cx="82775" cy="93600"/>
                </a:xfrm>
                <a:custGeom>
                  <a:rect b="b" l="l" r="r" t="t"/>
                  <a:pathLst>
                    <a:path extrusionOk="0" h="3744" w="3311">
                      <a:moveTo>
                        <a:pt x="2443" y="1895"/>
                      </a:moveTo>
                      <a:cubicBezTo>
                        <a:pt x="1279" y="3128"/>
                        <a:pt x="1" y="3379"/>
                        <a:pt x="1" y="3379"/>
                      </a:cubicBezTo>
                      <a:lnTo>
                        <a:pt x="1" y="3379"/>
                      </a:lnTo>
                      <a:cubicBezTo>
                        <a:pt x="1827" y="3744"/>
                        <a:pt x="2717" y="2215"/>
                        <a:pt x="3310" y="2078"/>
                      </a:cubicBezTo>
                      <a:lnTo>
                        <a:pt x="3310" y="2078"/>
                      </a:lnTo>
                      <a:lnTo>
                        <a:pt x="3310" y="1621"/>
                      </a:lnTo>
                      <a:cubicBezTo>
                        <a:pt x="1576" y="1256"/>
                        <a:pt x="2123" y="503"/>
                        <a:pt x="389" y="1"/>
                      </a:cubicBezTo>
                      <a:lnTo>
                        <a:pt x="389" y="1"/>
                      </a:lnTo>
                      <a:cubicBezTo>
                        <a:pt x="868" y="1165"/>
                        <a:pt x="2443" y="1895"/>
                        <a:pt x="2443" y="189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2"/>
                <p:cNvSpPr/>
                <p:nvPr/>
              </p:nvSpPr>
              <p:spPr>
                <a:xfrm>
                  <a:off x="3725300" y="3291825"/>
                  <a:ext cx="62800" cy="23400"/>
                </a:xfrm>
                <a:custGeom>
                  <a:rect b="b" l="l" r="r" t="t"/>
                  <a:pathLst>
                    <a:path extrusionOk="0" h="936" w="2512">
                      <a:moveTo>
                        <a:pt x="1" y="594"/>
                      </a:moveTo>
                      <a:cubicBezTo>
                        <a:pt x="754" y="936"/>
                        <a:pt x="2032" y="776"/>
                        <a:pt x="2511" y="274"/>
                      </a:cubicBezTo>
                      <a:lnTo>
                        <a:pt x="2511" y="274"/>
                      </a:lnTo>
                      <a:cubicBezTo>
                        <a:pt x="2329" y="69"/>
                        <a:pt x="2101" y="0"/>
                        <a:pt x="1872" y="0"/>
                      </a:cubicBezTo>
                      <a:lnTo>
                        <a:pt x="1872" y="0"/>
                      </a:lnTo>
                      <a:cubicBezTo>
                        <a:pt x="1256" y="0"/>
                        <a:pt x="571" y="525"/>
                        <a:pt x="1" y="594"/>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9" name="Google Shape;2969;p32"/>
            <p:cNvSpPr/>
            <p:nvPr/>
          </p:nvSpPr>
          <p:spPr>
            <a:xfrm>
              <a:off x="3846275" y="3294100"/>
              <a:ext cx="21150" cy="14850"/>
            </a:xfrm>
            <a:custGeom>
              <a:rect b="b" l="l" r="r" t="t"/>
              <a:pathLst>
                <a:path extrusionOk="0" h="594" w="846">
                  <a:moveTo>
                    <a:pt x="1" y="594"/>
                  </a:moveTo>
                  <a:cubicBezTo>
                    <a:pt x="320" y="594"/>
                    <a:pt x="777" y="160"/>
                    <a:pt x="777" y="160"/>
                  </a:cubicBezTo>
                  <a:lnTo>
                    <a:pt x="777" y="160"/>
                  </a:lnTo>
                  <a:lnTo>
                    <a:pt x="845" y="0"/>
                  </a:lnTo>
                  <a:cubicBezTo>
                    <a:pt x="389" y="457"/>
                    <a:pt x="1" y="594"/>
                    <a:pt x="1" y="5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2"/>
            <p:cNvSpPr/>
            <p:nvPr/>
          </p:nvSpPr>
          <p:spPr>
            <a:xfrm>
              <a:off x="3195750" y="2041000"/>
              <a:ext cx="88475" cy="89025"/>
            </a:xfrm>
            <a:custGeom>
              <a:rect b="b" l="l" r="r" t="t"/>
              <a:pathLst>
                <a:path extrusionOk="0" h="3561" w="3539">
                  <a:moveTo>
                    <a:pt x="3539" y="1781"/>
                  </a:moveTo>
                  <a:cubicBezTo>
                    <a:pt x="3539" y="2762"/>
                    <a:pt x="2740" y="3561"/>
                    <a:pt x="1781" y="3561"/>
                  </a:cubicBezTo>
                  <a:cubicBezTo>
                    <a:pt x="800" y="3561"/>
                    <a:pt x="1" y="2762"/>
                    <a:pt x="1" y="1781"/>
                  </a:cubicBezTo>
                  <a:cubicBezTo>
                    <a:pt x="1" y="799"/>
                    <a:pt x="800" y="0"/>
                    <a:pt x="1781" y="0"/>
                  </a:cubicBezTo>
                  <a:cubicBezTo>
                    <a:pt x="2740" y="0"/>
                    <a:pt x="3539" y="799"/>
                    <a:pt x="3539"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2"/>
            <p:cNvSpPr/>
            <p:nvPr/>
          </p:nvSpPr>
          <p:spPr>
            <a:xfrm>
              <a:off x="1096400" y="1943975"/>
              <a:ext cx="88475" cy="88475"/>
            </a:xfrm>
            <a:custGeom>
              <a:rect b="b" l="l" r="r" t="t"/>
              <a:pathLst>
                <a:path extrusionOk="0" h="3539" w="3539">
                  <a:moveTo>
                    <a:pt x="3538" y="1758"/>
                  </a:moveTo>
                  <a:cubicBezTo>
                    <a:pt x="3538" y="2740"/>
                    <a:pt x="2762" y="3539"/>
                    <a:pt x="1781" y="3539"/>
                  </a:cubicBezTo>
                  <a:cubicBezTo>
                    <a:pt x="799" y="3539"/>
                    <a:pt x="0" y="2740"/>
                    <a:pt x="0" y="1758"/>
                  </a:cubicBezTo>
                  <a:cubicBezTo>
                    <a:pt x="0" y="777"/>
                    <a:pt x="799" y="1"/>
                    <a:pt x="1781" y="1"/>
                  </a:cubicBezTo>
                  <a:cubicBezTo>
                    <a:pt x="2762" y="1"/>
                    <a:pt x="3538" y="777"/>
                    <a:pt x="3538" y="17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2"/>
            <p:cNvSpPr/>
            <p:nvPr/>
          </p:nvSpPr>
          <p:spPr>
            <a:xfrm>
              <a:off x="1526650" y="1438400"/>
              <a:ext cx="89050" cy="88475"/>
            </a:xfrm>
            <a:custGeom>
              <a:rect b="b" l="l" r="r" t="t"/>
              <a:pathLst>
                <a:path extrusionOk="0" h="3539" w="3562">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2"/>
            <p:cNvSpPr/>
            <p:nvPr/>
          </p:nvSpPr>
          <p:spPr>
            <a:xfrm>
              <a:off x="3233425" y="3045875"/>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2"/>
            <p:cNvSpPr/>
            <p:nvPr/>
          </p:nvSpPr>
          <p:spPr>
            <a:xfrm>
              <a:off x="2589175" y="1691775"/>
              <a:ext cx="35975" cy="35975"/>
            </a:xfrm>
            <a:custGeom>
              <a:rect b="b" l="l" r="r" t="t"/>
              <a:pathLst>
                <a:path extrusionOk="0" h="1439" w="1439">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2"/>
            <p:cNvSpPr/>
            <p:nvPr/>
          </p:nvSpPr>
          <p:spPr>
            <a:xfrm>
              <a:off x="2346075" y="1464650"/>
              <a:ext cx="36550" cy="35975"/>
            </a:xfrm>
            <a:custGeom>
              <a:rect b="b" l="l" r="r" t="t"/>
              <a:pathLst>
                <a:path extrusionOk="0" h="1439" w="1462">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2"/>
            <p:cNvSpPr/>
            <p:nvPr/>
          </p:nvSpPr>
          <p:spPr>
            <a:xfrm>
              <a:off x="1552900" y="1154800"/>
              <a:ext cx="36550" cy="36550"/>
            </a:xfrm>
            <a:custGeom>
              <a:rect b="b" l="l" r="r" t="t"/>
              <a:pathLst>
                <a:path extrusionOk="0" h="1462" w="1462">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2"/>
            <p:cNvSpPr/>
            <p:nvPr/>
          </p:nvSpPr>
          <p:spPr>
            <a:xfrm>
              <a:off x="1342350" y="907150"/>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2"/>
            <p:cNvSpPr/>
            <p:nvPr/>
          </p:nvSpPr>
          <p:spPr>
            <a:xfrm>
              <a:off x="1633375" y="1513725"/>
              <a:ext cx="35975" cy="35975"/>
            </a:xfrm>
            <a:custGeom>
              <a:rect b="b" l="l" r="r" t="t"/>
              <a:pathLst>
                <a:path extrusionOk="0" h="1439" w="1439">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2"/>
            <p:cNvSpPr/>
            <p:nvPr/>
          </p:nvSpPr>
          <p:spPr>
            <a:xfrm>
              <a:off x="467575" y="1710025"/>
              <a:ext cx="35950" cy="35975"/>
            </a:xfrm>
            <a:custGeom>
              <a:rect b="b" l="l" r="r" t="t"/>
              <a:pathLst>
                <a:path extrusionOk="0" h="1439" w="1438">
                  <a:moveTo>
                    <a:pt x="1438" y="708"/>
                  </a:moveTo>
                  <a:cubicBezTo>
                    <a:pt x="1438" y="1119"/>
                    <a:pt x="1118" y="1439"/>
                    <a:pt x="730" y="1439"/>
                  </a:cubicBezTo>
                  <a:cubicBezTo>
                    <a:pt x="320" y="1439"/>
                    <a:pt x="0" y="1119"/>
                    <a:pt x="0" y="708"/>
                  </a:cubicBezTo>
                  <a:cubicBezTo>
                    <a:pt x="0" y="320"/>
                    <a:pt x="320" y="1"/>
                    <a:pt x="730" y="1"/>
                  </a:cubicBezTo>
                  <a:cubicBezTo>
                    <a:pt x="1118"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2"/>
            <p:cNvSpPr/>
            <p:nvPr/>
          </p:nvSpPr>
          <p:spPr>
            <a:xfrm>
              <a:off x="485825" y="1092600"/>
              <a:ext cx="35975" cy="35975"/>
            </a:xfrm>
            <a:custGeom>
              <a:rect b="b" l="l" r="r" t="t"/>
              <a:pathLst>
                <a:path extrusionOk="0" h="1439" w="1439">
                  <a:moveTo>
                    <a:pt x="1438" y="731"/>
                  </a:moveTo>
                  <a:cubicBezTo>
                    <a:pt x="1438" y="1119"/>
                    <a:pt x="1119" y="1439"/>
                    <a:pt x="708" y="1439"/>
                  </a:cubicBezTo>
                  <a:cubicBezTo>
                    <a:pt x="320" y="1439"/>
                    <a:pt x="0" y="1119"/>
                    <a:pt x="0" y="731"/>
                  </a:cubicBezTo>
                  <a:cubicBezTo>
                    <a:pt x="0" y="320"/>
                    <a:pt x="320" y="1"/>
                    <a:pt x="708" y="1"/>
                  </a:cubicBezTo>
                  <a:cubicBezTo>
                    <a:pt x="1119" y="1"/>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2"/>
            <p:cNvSpPr/>
            <p:nvPr/>
          </p:nvSpPr>
          <p:spPr>
            <a:xfrm>
              <a:off x="2686750" y="1925725"/>
              <a:ext cx="36550" cy="35975"/>
            </a:xfrm>
            <a:custGeom>
              <a:rect b="b" l="l" r="r" t="t"/>
              <a:pathLst>
                <a:path extrusionOk="0" h="1439" w="1462">
                  <a:moveTo>
                    <a:pt x="1461" y="731"/>
                  </a:moveTo>
                  <a:cubicBezTo>
                    <a:pt x="1461" y="1119"/>
                    <a:pt x="1142" y="1438"/>
                    <a:pt x="731" y="1438"/>
                  </a:cubicBezTo>
                  <a:cubicBezTo>
                    <a:pt x="343" y="1438"/>
                    <a:pt x="1" y="1119"/>
                    <a:pt x="1" y="731"/>
                  </a:cubicBezTo>
                  <a:cubicBezTo>
                    <a:pt x="1" y="320"/>
                    <a:pt x="343" y="0"/>
                    <a:pt x="731" y="0"/>
                  </a:cubicBezTo>
                  <a:cubicBezTo>
                    <a:pt x="1142" y="0"/>
                    <a:pt x="1461" y="320"/>
                    <a:pt x="1461"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2"/>
            <p:cNvSpPr/>
            <p:nvPr/>
          </p:nvSpPr>
          <p:spPr>
            <a:xfrm>
              <a:off x="2686750" y="1848700"/>
              <a:ext cx="36550" cy="35975"/>
            </a:xfrm>
            <a:custGeom>
              <a:rect b="b" l="l" r="r" t="t"/>
              <a:pathLst>
                <a:path extrusionOk="0" h="1439" w="1462">
                  <a:moveTo>
                    <a:pt x="1461" y="730"/>
                  </a:moveTo>
                  <a:cubicBezTo>
                    <a:pt x="1461" y="1118"/>
                    <a:pt x="1142" y="1438"/>
                    <a:pt x="731" y="1438"/>
                  </a:cubicBezTo>
                  <a:cubicBezTo>
                    <a:pt x="343" y="1438"/>
                    <a:pt x="1" y="1118"/>
                    <a:pt x="1" y="730"/>
                  </a:cubicBezTo>
                  <a:cubicBezTo>
                    <a:pt x="1" y="320"/>
                    <a:pt x="343" y="0"/>
                    <a:pt x="731" y="0"/>
                  </a:cubicBezTo>
                  <a:cubicBezTo>
                    <a:pt x="1142" y="0"/>
                    <a:pt x="1461" y="320"/>
                    <a:pt x="1461" y="7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2"/>
            <p:cNvSpPr/>
            <p:nvPr/>
          </p:nvSpPr>
          <p:spPr>
            <a:xfrm>
              <a:off x="2845400" y="1710025"/>
              <a:ext cx="35975" cy="35975"/>
            </a:xfrm>
            <a:custGeom>
              <a:rect b="b" l="l" r="r" t="t"/>
              <a:pathLst>
                <a:path extrusionOk="0" h="1439" w="1439">
                  <a:moveTo>
                    <a:pt x="1438" y="708"/>
                  </a:moveTo>
                  <a:cubicBezTo>
                    <a:pt x="1438" y="1119"/>
                    <a:pt x="1118" y="1439"/>
                    <a:pt x="730" y="1439"/>
                  </a:cubicBezTo>
                  <a:cubicBezTo>
                    <a:pt x="320" y="1439"/>
                    <a:pt x="0" y="1119"/>
                    <a:pt x="0" y="708"/>
                  </a:cubicBezTo>
                  <a:cubicBezTo>
                    <a:pt x="0" y="320"/>
                    <a:pt x="320" y="1"/>
                    <a:pt x="730" y="1"/>
                  </a:cubicBezTo>
                  <a:cubicBezTo>
                    <a:pt x="1118" y="1"/>
                    <a:pt x="1438" y="320"/>
                    <a:pt x="1438"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2"/>
            <p:cNvSpPr/>
            <p:nvPr/>
          </p:nvSpPr>
          <p:spPr>
            <a:xfrm>
              <a:off x="1857050" y="1110850"/>
              <a:ext cx="35975" cy="35975"/>
            </a:xfrm>
            <a:custGeom>
              <a:rect b="b" l="l" r="r" t="t"/>
              <a:pathLst>
                <a:path extrusionOk="0" h="1439" w="1439">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2"/>
            <p:cNvSpPr/>
            <p:nvPr/>
          </p:nvSpPr>
          <p:spPr>
            <a:xfrm>
              <a:off x="1184850" y="1241525"/>
              <a:ext cx="35975" cy="35975"/>
            </a:xfrm>
            <a:custGeom>
              <a:rect b="b" l="l" r="r" t="t"/>
              <a:pathLst>
                <a:path extrusionOk="0" h="1439" w="1439">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2"/>
            <p:cNvSpPr/>
            <p:nvPr/>
          </p:nvSpPr>
          <p:spPr>
            <a:xfrm>
              <a:off x="2952100" y="1420150"/>
              <a:ext cx="35975" cy="36550"/>
            </a:xfrm>
            <a:custGeom>
              <a:rect b="b" l="l" r="r" t="t"/>
              <a:pathLst>
                <a:path extrusionOk="0" h="1462" w="1439">
                  <a:moveTo>
                    <a:pt x="1438" y="731"/>
                  </a:moveTo>
                  <a:cubicBezTo>
                    <a:pt x="1438" y="1119"/>
                    <a:pt x="1119" y="1461"/>
                    <a:pt x="731" y="1461"/>
                  </a:cubicBezTo>
                  <a:cubicBezTo>
                    <a:pt x="320" y="1461"/>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2"/>
            <p:cNvSpPr/>
            <p:nvPr/>
          </p:nvSpPr>
          <p:spPr>
            <a:xfrm>
              <a:off x="2284463" y="2359113"/>
              <a:ext cx="35975" cy="35975"/>
            </a:xfrm>
            <a:custGeom>
              <a:rect b="b" l="l" r="r" t="t"/>
              <a:pathLst>
                <a:path extrusionOk="0" h="1439" w="1439">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2"/>
            <p:cNvSpPr/>
            <p:nvPr/>
          </p:nvSpPr>
          <p:spPr>
            <a:xfrm>
              <a:off x="393950" y="1691775"/>
              <a:ext cx="35975" cy="35975"/>
            </a:xfrm>
            <a:custGeom>
              <a:rect b="b" l="l" r="r" t="t"/>
              <a:pathLst>
                <a:path extrusionOk="0" h="1439" w="1439">
                  <a:moveTo>
                    <a:pt x="1439" y="731"/>
                  </a:moveTo>
                  <a:cubicBezTo>
                    <a:pt x="1439" y="1119"/>
                    <a:pt x="1119" y="1438"/>
                    <a:pt x="708" y="1438"/>
                  </a:cubicBezTo>
                  <a:cubicBezTo>
                    <a:pt x="320" y="1438"/>
                    <a:pt x="1" y="1119"/>
                    <a:pt x="1" y="731"/>
                  </a:cubicBezTo>
                  <a:cubicBezTo>
                    <a:pt x="1" y="320"/>
                    <a:pt x="320" y="0"/>
                    <a:pt x="708" y="0"/>
                  </a:cubicBezTo>
                  <a:cubicBezTo>
                    <a:pt x="1119" y="0"/>
                    <a:pt x="1439" y="320"/>
                    <a:pt x="1439"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2"/>
            <p:cNvSpPr/>
            <p:nvPr/>
          </p:nvSpPr>
          <p:spPr>
            <a:xfrm>
              <a:off x="876700" y="871200"/>
              <a:ext cx="35975" cy="35975"/>
            </a:xfrm>
            <a:custGeom>
              <a:rect b="b" l="l" r="r" t="t"/>
              <a:pathLst>
                <a:path extrusionOk="0" h="1439" w="1439">
                  <a:moveTo>
                    <a:pt x="1439" y="708"/>
                  </a:moveTo>
                  <a:cubicBezTo>
                    <a:pt x="1439" y="1119"/>
                    <a:pt x="1119" y="1438"/>
                    <a:pt x="708" y="1438"/>
                  </a:cubicBezTo>
                  <a:cubicBezTo>
                    <a:pt x="320" y="1438"/>
                    <a:pt x="1" y="1119"/>
                    <a:pt x="1" y="708"/>
                  </a:cubicBezTo>
                  <a:cubicBezTo>
                    <a:pt x="1" y="320"/>
                    <a:pt x="320" y="0"/>
                    <a:pt x="708" y="0"/>
                  </a:cubicBezTo>
                  <a:cubicBezTo>
                    <a:pt x="1119" y="0"/>
                    <a:pt x="1439" y="320"/>
                    <a:pt x="1439" y="7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2"/>
            <p:cNvSpPr/>
            <p:nvPr/>
          </p:nvSpPr>
          <p:spPr>
            <a:xfrm>
              <a:off x="2978350" y="3080100"/>
              <a:ext cx="35975" cy="35975"/>
            </a:xfrm>
            <a:custGeom>
              <a:rect b="b" l="l" r="r" t="t"/>
              <a:pathLst>
                <a:path extrusionOk="0" h="1439" w="1439">
                  <a:moveTo>
                    <a:pt x="1438" y="731"/>
                  </a:moveTo>
                  <a:cubicBezTo>
                    <a:pt x="1438" y="1119"/>
                    <a:pt x="1119" y="1439"/>
                    <a:pt x="731" y="1439"/>
                  </a:cubicBezTo>
                  <a:cubicBezTo>
                    <a:pt x="320" y="1439"/>
                    <a:pt x="0" y="1119"/>
                    <a:pt x="0" y="731"/>
                  </a:cubicBezTo>
                  <a:cubicBezTo>
                    <a:pt x="0" y="321"/>
                    <a:pt x="320" y="1"/>
                    <a:pt x="731" y="1"/>
                  </a:cubicBezTo>
                  <a:cubicBezTo>
                    <a:pt x="1119" y="1"/>
                    <a:pt x="1438" y="321"/>
                    <a:pt x="1438"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2"/>
            <p:cNvSpPr/>
            <p:nvPr/>
          </p:nvSpPr>
          <p:spPr>
            <a:xfrm>
              <a:off x="3636850" y="2314900"/>
              <a:ext cx="36550" cy="35975"/>
            </a:xfrm>
            <a:custGeom>
              <a:rect b="b" l="l" r="r" t="t"/>
              <a:pathLst>
                <a:path extrusionOk="0" h="1439" w="1462">
                  <a:moveTo>
                    <a:pt x="1462" y="731"/>
                  </a:moveTo>
                  <a:cubicBezTo>
                    <a:pt x="1462" y="1119"/>
                    <a:pt x="1119" y="1438"/>
                    <a:pt x="731" y="1438"/>
                  </a:cubicBezTo>
                  <a:cubicBezTo>
                    <a:pt x="343" y="1438"/>
                    <a:pt x="1" y="1119"/>
                    <a:pt x="1" y="731"/>
                  </a:cubicBezTo>
                  <a:cubicBezTo>
                    <a:pt x="1" y="320"/>
                    <a:pt x="343" y="0"/>
                    <a:pt x="731" y="0"/>
                  </a:cubicBezTo>
                  <a:cubicBezTo>
                    <a:pt x="1119" y="0"/>
                    <a:pt x="1462" y="320"/>
                    <a:pt x="1462" y="7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92" name="Google Shape;2992;p32"/>
          <p:cNvPicPr preferRelativeResize="0"/>
          <p:nvPr/>
        </p:nvPicPr>
        <p:blipFill>
          <a:blip r:embed="rId4">
            <a:alphaModFix/>
          </a:blip>
          <a:stretch>
            <a:fillRect/>
          </a:stretch>
        </p:blipFill>
        <p:spPr>
          <a:xfrm>
            <a:off x="1602979" y="3122300"/>
            <a:ext cx="202121" cy="202125"/>
          </a:xfrm>
          <a:prstGeom prst="rect">
            <a:avLst/>
          </a:prstGeom>
          <a:noFill/>
          <a:ln>
            <a:noFill/>
          </a:ln>
        </p:spPr>
      </p:pic>
      <p:pic>
        <p:nvPicPr>
          <p:cNvPr id="2993" name="Google Shape;2993;p32"/>
          <p:cNvPicPr preferRelativeResize="0"/>
          <p:nvPr/>
        </p:nvPicPr>
        <p:blipFill>
          <a:blip r:embed="rId5">
            <a:alphaModFix/>
          </a:blip>
          <a:stretch>
            <a:fillRect/>
          </a:stretch>
        </p:blipFill>
        <p:spPr>
          <a:xfrm>
            <a:off x="1038498" y="4133303"/>
            <a:ext cx="323975" cy="323994"/>
          </a:xfrm>
          <a:prstGeom prst="rect">
            <a:avLst/>
          </a:prstGeom>
          <a:noFill/>
          <a:ln>
            <a:noFill/>
          </a:ln>
        </p:spPr>
      </p:pic>
      <p:pic>
        <p:nvPicPr>
          <p:cNvPr id="2994" name="Google Shape;2994;p32"/>
          <p:cNvPicPr preferRelativeResize="0"/>
          <p:nvPr/>
        </p:nvPicPr>
        <p:blipFill>
          <a:blip r:embed="rId4">
            <a:alphaModFix/>
          </a:blip>
          <a:stretch>
            <a:fillRect/>
          </a:stretch>
        </p:blipFill>
        <p:spPr>
          <a:xfrm>
            <a:off x="2277276" y="981275"/>
            <a:ext cx="463325" cy="463325"/>
          </a:xfrm>
          <a:prstGeom prst="rect">
            <a:avLst/>
          </a:prstGeom>
          <a:noFill/>
          <a:ln>
            <a:noFill/>
          </a:ln>
        </p:spPr>
      </p:pic>
      <p:grpSp>
        <p:nvGrpSpPr>
          <p:cNvPr id="2995" name="Google Shape;2995;p32"/>
          <p:cNvGrpSpPr/>
          <p:nvPr/>
        </p:nvGrpSpPr>
        <p:grpSpPr>
          <a:xfrm>
            <a:off x="7928248" y="2986082"/>
            <a:ext cx="1215756" cy="2175633"/>
            <a:chOff x="6485550" y="1691800"/>
            <a:chExt cx="2343399" cy="3469910"/>
          </a:xfrm>
        </p:grpSpPr>
        <p:sp>
          <p:nvSpPr>
            <p:cNvPr id="2996" name="Google Shape;2996;p32"/>
            <p:cNvSpPr/>
            <p:nvPr/>
          </p:nvSpPr>
          <p:spPr>
            <a:xfrm>
              <a:off x="7605620" y="2369031"/>
              <a:ext cx="176871" cy="61785"/>
            </a:xfrm>
            <a:custGeom>
              <a:rect b="b" l="l" r="r" t="t"/>
              <a:pathLst>
                <a:path extrusionOk="0" h="335" w="959">
                  <a:moveTo>
                    <a:pt x="789" y="185"/>
                  </a:moveTo>
                  <a:lnTo>
                    <a:pt x="789" y="190"/>
                  </a:lnTo>
                  <a:lnTo>
                    <a:pt x="749" y="250"/>
                  </a:lnTo>
                  <a:lnTo>
                    <a:pt x="789" y="185"/>
                  </a:lnTo>
                  <a:close/>
                  <a:moveTo>
                    <a:pt x="0" y="0"/>
                  </a:moveTo>
                  <a:lnTo>
                    <a:pt x="959" y="335"/>
                  </a:lnTo>
                  <a:lnTo>
                    <a:pt x="959" y="145"/>
                  </a:lnTo>
                  <a:cubicBezTo>
                    <a:pt x="959" y="125"/>
                    <a:pt x="939" y="105"/>
                    <a:pt x="939" y="85"/>
                  </a:cubicBezTo>
                  <a:cubicBezTo>
                    <a:pt x="914" y="65"/>
                    <a:pt x="894" y="45"/>
                    <a:pt x="874" y="20"/>
                  </a:cubicBezTo>
                  <a:lnTo>
                    <a:pt x="814" y="2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997" name="Google Shape;2997;p32"/>
            <p:cNvSpPr/>
            <p:nvPr/>
          </p:nvSpPr>
          <p:spPr>
            <a:xfrm>
              <a:off x="6485550" y="2234581"/>
              <a:ext cx="2343399" cy="2927128"/>
            </a:xfrm>
            <a:custGeom>
              <a:rect b="b" l="l" r="r" t="t"/>
              <a:pathLst>
                <a:path extrusionOk="0" h="15871" w="12706">
                  <a:moveTo>
                    <a:pt x="4222" y="1"/>
                  </a:moveTo>
                  <a:cubicBezTo>
                    <a:pt x="4202" y="85"/>
                    <a:pt x="4097" y="420"/>
                    <a:pt x="3992" y="500"/>
                  </a:cubicBezTo>
                  <a:cubicBezTo>
                    <a:pt x="3868" y="565"/>
                    <a:pt x="4097" y="585"/>
                    <a:pt x="4182" y="585"/>
                  </a:cubicBezTo>
                  <a:cubicBezTo>
                    <a:pt x="4202" y="585"/>
                    <a:pt x="4222" y="604"/>
                    <a:pt x="4222" y="624"/>
                  </a:cubicBezTo>
                  <a:lnTo>
                    <a:pt x="4222" y="939"/>
                  </a:lnTo>
                  <a:cubicBezTo>
                    <a:pt x="4222" y="1040"/>
                    <a:pt x="4088" y="1481"/>
                    <a:pt x="4731" y="1481"/>
                  </a:cubicBezTo>
                  <a:cubicBezTo>
                    <a:pt x="4882" y="1481"/>
                    <a:pt x="5076" y="1457"/>
                    <a:pt x="5325" y="1398"/>
                  </a:cubicBezTo>
                  <a:lnTo>
                    <a:pt x="5325" y="1398"/>
                  </a:lnTo>
                  <a:cubicBezTo>
                    <a:pt x="5365" y="1563"/>
                    <a:pt x="5390" y="1832"/>
                    <a:pt x="5055" y="2102"/>
                  </a:cubicBezTo>
                  <a:cubicBezTo>
                    <a:pt x="4516" y="2521"/>
                    <a:pt x="3538" y="2396"/>
                    <a:pt x="3224" y="2496"/>
                  </a:cubicBezTo>
                  <a:cubicBezTo>
                    <a:pt x="2895" y="2601"/>
                    <a:pt x="2790" y="4078"/>
                    <a:pt x="2685" y="5555"/>
                  </a:cubicBezTo>
                  <a:cubicBezTo>
                    <a:pt x="2580" y="7012"/>
                    <a:pt x="2396" y="7511"/>
                    <a:pt x="2396" y="7511"/>
                  </a:cubicBezTo>
                  <a:cubicBezTo>
                    <a:pt x="2396" y="7511"/>
                    <a:pt x="1872" y="11044"/>
                    <a:pt x="1542" y="11459"/>
                  </a:cubicBezTo>
                  <a:cubicBezTo>
                    <a:pt x="1273" y="11813"/>
                    <a:pt x="315" y="12003"/>
                    <a:pt x="65" y="12042"/>
                  </a:cubicBezTo>
                  <a:cubicBezTo>
                    <a:pt x="25" y="12042"/>
                    <a:pt x="0" y="12082"/>
                    <a:pt x="25" y="12102"/>
                  </a:cubicBezTo>
                  <a:cubicBezTo>
                    <a:pt x="60" y="12159"/>
                    <a:pt x="143" y="12211"/>
                    <a:pt x="314" y="12211"/>
                  </a:cubicBezTo>
                  <a:cubicBezTo>
                    <a:pt x="340" y="12211"/>
                    <a:pt x="369" y="12210"/>
                    <a:pt x="399" y="12207"/>
                  </a:cubicBezTo>
                  <a:cubicBezTo>
                    <a:pt x="688" y="12161"/>
                    <a:pt x="1183" y="12076"/>
                    <a:pt x="1500" y="12076"/>
                  </a:cubicBezTo>
                  <a:cubicBezTo>
                    <a:pt x="1595" y="12076"/>
                    <a:pt x="1674" y="12084"/>
                    <a:pt x="1727" y="12102"/>
                  </a:cubicBezTo>
                  <a:cubicBezTo>
                    <a:pt x="1968" y="12192"/>
                    <a:pt x="2111" y="12316"/>
                    <a:pt x="2196" y="12316"/>
                  </a:cubicBezTo>
                  <a:cubicBezTo>
                    <a:pt x="2229" y="12316"/>
                    <a:pt x="2253" y="12298"/>
                    <a:pt x="2271" y="12252"/>
                  </a:cubicBezTo>
                  <a:cubicBezTo>
                    <a:pt x="2311" y="12167"/>
                    <a:pt x="1916" y="11958"/>
                    <a:pt x="1916" y="11773"/>
                  </a:cubicBezTo>
                  <a:cubicBezTo>
                    <a:pt x="1916" y="11583"/>
                    <a:pt x="3289" y="8030"/>
                    <a:pt x="3369" y="7636"/>
                  </a:cubicBezTo>
                  <a:cubicBezTo>
                    <a:pt x="3454" y="7302"/>
                    <a:pt x="3808" y="5555"/>
                    <a:pt x="3893" y="5141"/>
                  </a:cubicBezTo>
                  <a:cubicBezTo>
                    <a:pt x="3893" y="5127"/>
                    <a:pt x="3906" y="5114"/>
                    <a:pt x="3917" y="5114"/>
                  </a:cubicBezTo>
                  <a:cubicBezTo>
                    <a:pt x="3925" y="5114"/>
                    <a:pt x="3933" y="5121"/>
                    <a:pt x="3933" y="5141"/>
                  </a:cubicBezTo>
                  <a:cubicBezTo>
                    <a:pt x="4162" y="5740"/>
                    <a:pt x="4536" y="7341"/>
                    <a:pt x="4596" y="8529"/>
                  </a:cubicBezTo>
                  <a:cubicBezTo>
                    <a:pt x="4641" y="9258"/>
                    <a:pt x="4432" y="9403"/>
                    <a:pt x="4057" y="10086"/>
                  </a:cubicBezTo>
                  <a:cubicBezTo>
                    <a:pt x="3099" y="11833"/>
                    <a:pt x="3848" y="15870"/>
                    <a:pt x="3848" y="15870"/>
                  </a:cubicBezTo>
                  <a:lnTo>
                    <a:pt x="9008" y="15870"/>
                  </a:lnTo>
                  <a:cubicBezTo>
                    <a:pt x="9068" y="15870"/>
                    <a:pt x="9632" y="12601"/>
                    <a:pt x="9402" y="11628"/>
                  </a:cubicBezTo>
                  <a:cubicBezTo>
                    <a:pt x="8983" y="9817"/>
                    <a:pt x="7760" y="9318"/>
                    <a:pt x="7885" y="8529"/>
                  </a:cubicBezTo>
                  <a:cubicBezTo>
                    <a:pt x="8259" y="6239"/>
                    <a:pt x="8424" y="5325"/>
                    <a:pt x="8464" y="5036"/>
                  </a:cubicBezTo>
                  <a:cubicBezTo>
                    <a:pt x="8474" y="5026"/>
                    <a:pt x="8485" y="5021"/>
                    <a:pt x="8496" y="5021"/>
                  </a:cubicBezTo>
                  <a:cubicBezTo>
                    <a:pt x="8508" y="5021"/>
                    <a:pt x="8519" y="5026"/>
                    <a:pt x="8529" y="5036"/>
                  </a:cubicBezTo>
                  <a:lnTo>
                    <a:pt x="9212" y="7426"/>
                  </a:lnTo>
                  <a:cubicBezTo>
                    <a:pt x="9277" y="7821"/>
                    <a:pt x="10794" y="11583"/>
                    <a:pt x="10794" y="11773"/>
                  </a:cubicBezTo>
                  <a:cubicBezTo>
                    <a:pt x="10794" y="11958"/>
                    <a:pt x="10420" y="12127"/>
                    <a:pt x="10420" y="12252"/>
                  </a:cubicBezTo>
                  <a:cubicBezTo>
                    <a:pt x="10426" y="12304"/>
                    <a:pt x="10447" y="12325"/>
                    <a:pt x="10481" y="12325"/>
                  </a:cubicBezTo>
                  <a:cubicBezTo>
                    <a:pt x="10567" y="12325"/>
                    <a:pt x="10737" y="12192"/>
                    <a:pt x="10959" y="12102"/>
                  </a:cubicBezTo>
                  <a:cubicBezTo>
                    <a:pt x="11012" y="12084"/>
                    <a:pt x="11092" y="12076"/>
                    <a:pt x="11189" y="12076"/>
                  </a:cubicBezTo>
                  <a:cubicBezTo>
                    <a:pt x="11512" y="12076"/>
                    <a:pt x="12019" y="12161"/>
                    <a:pt x="12292" y="12207"/>
                  </a:cubicBezTo>
                  <a:cubicBezTo>
                    <a:pt x="12322" y="12210"/>
                    <a:pt x="12351" y="12211"/>
                    <a:pt x="12377" y="12211"/>
                  </a:cubicBezTo>
                  <a:cubicBezTo>
                    <a:pt x="12548" y="12211"/>
                    <a:pt x="12634" y="12159"/>
                    <a:pt x="12686" y="12102"/>
                  </a:cubicBezTo>
                  <a:cubicBezTo>
                    <a:pt x="12706" y="12082"/>
                    <a:pt x="12686" y="12042"/>
                    <a:pt x="12646" y="12042"/>
                  </a:cubicBezTo>
                  <a:cubicBezTo>
                    <a:pt x="12396" y="12003"/>
                    <a:pt x="11438" y="11813"/>
                    <a:pt x="11169" y="11459"/>
                  </a:cubicBezTo>
                  <a:cubicBezTo>
                    <a:pt x="10794" y="11024"/>
                    <a:pt x="10335" y="7466"/>
                    <a:pt x="10151" y="6967"/>
                  </a:cubicBezTo>
                  <a:lnTo>
                    <a:pt x="9901" y="5844"/>
                  </a:lnTo>
                  <a:cubicBezTo>
                    <a:pt x="9507" y="3704"/>
                    <a:pt x="9357" y="2496"/>
                    <a:pt x="8923" y="2496"/>
                  </a:cubicBezTo>
                  <a:cubicBezTo>
                    <a:pt x="8589" y="2476"/>
                    <a:pt x="7735" y="2521"/>
                    <a:pt x="7196" y="2102"/>
                  </a:cubicBezTo>
                  <a:cubicBezTo>
                    <a:pt x="6862" y="1832"/>
                    <a:pt x="6822" y="1044"/>
                    <a:pt x="6862" y="874"/>
                  </a:cubicBezTo>
                  <a:cubicBezTo>
                    <a:pt x="6862" y="874"/>
                    <a:pt x="4931" y="275"/>
                    <a:pt x="4222" y="1"/>
                  </a:cubicBezTo>
                  <a:close/>
                </a:path>
              </a:pathLst>
            </a:custGeom>
            <a:solidFill>
              <a:srgbClr val="ECB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998" name="Google Shape;2998;p32"/>
            <p:cNvSpPr/>
            <p:nvPr/>
          </p:nvSpPr>
          <p:spPr>
            <a:xfrm>
              <a:off x="7605620" y="2369031"/>
              <a:ext cx="176871" cy="61785"/>
            </a:xfrm>
            <a:custGeom>
              <a:rect b="b" l="l" r="r" t="t"/>
              <a:pathLst>
                <a:path extrusionOk="0" h="335" w="959">
                  <a:moveTo>
                    <a:pt x="789" y="185"/>
                  </a:moveTo>
                  <a:lnTo>
                    <a:pt x="789" y="190"/>
                  </a:lnTo>
                  <a:lnTo>
                    <a:pt x="749" y="250"/>
                  </a:lnTo>
                  <a:lnTo>
                    <a:pt x="789" y="185"/>
                  </a:lnTo>
                  <a:close/>
                  <a:moveTo>
                    <a:pt x="0" y="0"/>
                  </a:moveTo>
                  <a:lnTo>
                    <a:pt x="959" y="335"/>
                  </a:lnTo>
                  <a:lnTo>
                    <a:pt x="959" y="145"/>
                  </a:lnTo>
                  <a:cubicBezTo>
                    <a:pt x="959" y="125"/>
                    <a:pt x="939" y="105"/>
                    <a:pt x="939" y="85"/>
                  </a:cubicBezTo>
                  <a:cubicBezTo>
                    <a:pt x="914" y="65"/>
                    <a:pt x="894" y="45"/>
                    <a:pt x="874" y="20"/>
                  </a:cubicBezTo>
                  <a:lnTo>
                    <a:pt x="814" y="2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2999" name="Google Shape;2999;p32"/>
            <p:cNvSpPr/>
            <p:nvPr/>
          </p:nvSpPr>
          <p:spPr>
            <a:xfrm>
              <a:off x="7057112" y="2671868"/>
              <a:ext cx="1204898" cy="2489839"/>
            </a:xfrm>
            <a:custGeom>
              <a:rect b="b" l="l" r="r" t="t"/>
              <a:pathLst>
                <a:path extrusionOk="0" h="13500" w="6533">
                  <a:moveTo>
                    <a:pt x="1248" y="0"/>
                  </a:moveTo>
                  <a:cubicBezTo>
                    <a:pt x="1123" y="25"/>
                    <a:pt x="1018" y="45"/>
                    <a:pt x="918" y="45"/>
                  </a:cubicBezTo>
                  <a:cubicBezTo>
                    <a:pt x="918" y="45"/>
                    <a:pt x="1393" y="2645"/>
                    <a:pt x="978" y="3244"/>
                  </a:cubicBezTo>
                  <a:cubicBezTo>
                    <a:pt x="1188" y="3992"/>
                    <a:pt x="1437" y="5220"/>
                    <a:pt x="1497" y="6158"/>
                  </a:cubicBezTo>
                  <a:cubicBezTo>
                    <a:pt x="1542" y="6887"/>
                    <a:pt x="1333" y="7032"/>
                    <a:pt x="958" y="7715"/>
                  </a:cubicBezTo>
                  <a:cubicBezTo>
                    <a:pt x="0" y="9462"/>
                    <a:pt x="749" y="13499"/>
                    <a:pt x="749" y="13499"/>
                  </a:cubicBezTo>
                  <a:lnTo>
                    <a:pt x="5909" y="13499"/>
                  </a:lnTo>
                  <a:cubicBezTo>
                    <a:pt x="5969" y="13499"/>
                    <a:pt x="6533" y="10230"/>
                    <a:pt x="6303" y="9257"/>
                  </a:cubicBezTo>
                  <a:cubicBezTo>
                    <a:pt x="5884" y="7446"/>
                    <a:pt x="4661" y="6947"/>
                    <a:pt x="4786" y="6158"/>
                  </a:cubicBezTo>
                  <a:cubicBezTo>
                    <a:pt x="5036" y="4576"/>
                    <a:pt x="5200" y="3643"/>
                    <a:pt x="5285" y="3119"/>
                  </a:cubicBezTo>
                  <a:cubicBezTo>
                    <a:pt x="5036" y="2770"/>
                    <a:pt x="4931" y="2061"/>
                    <a:pt x="4866" y="1372"/>
                  </a:cubicBezTo>
                  <a:lnTo>
                    <a:pt x="4866" y="1956"/>
                  </a:lnTo>
                  <a:cubicBezTo>
                    <a:pt x="4886" y="3768"/>
                    <a:pt x="4012" y="4202"/>
                    <a:pt x="3993" y="4202"/>
                  </a:cubicBezTo>
                  <a:cubicBezTo>
                    <a:pt x="4012" y="4162"/>
                    <a:pt x="5055" y="2914"/>
                    <a:pt x="3703" y="1747"/>
                  </a:cubicBezTo>
                  <a:cubicBezTo>
                    <a:pt x="3309" y="1417"/>
                    <a:pt x="2994" y="958"/>
                    <a:pt x="2745" y="499"/>
                  </a:cubicBezTo>
                  <a:lnTo>
                    <a:pt x="2685" y="499"/>
                  </a:lnTo>
                  <a:cubicBezTo>
                    <a:pt x="1872" y="499"/>
                    <a:pt x="1417" y="190"/>
                    <a:pt x="1248" y="0"/>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3000" name="Google Shape;3000;p32"/>
            <p:cNvSpPr/>
            <p:nvPr/>
          </p:nvSpPr>
          <p:spPr>
            <a:xfrm>
              <a:off x="7394812" y="2280689"/>
              <a:ext cx="683138" cy="1166167"/>
            </a:xfrm>
            <a:custGeom>
              <a:rect b="b" l="l" r="r" t="t"/>
              <a:pathLst>
                <a:path extrusionOk="0" h="6323" w="3704">
                  <a:moveTo>
                    <a:pt x="1" y="0"/>
                  </a:moveTo>
                  <a:cubicBezTo>
                    <a:pt x="1" y="0"/>
                    <a:pt x="480" y="2665"/>
                    <a:pt x="1872" y="3868"/>
                  </a:cubicBezTo>
                  <a:cubicBezTo>
                    <a:pt x="3244" y="5055"/>
                    <a:pt x="2162" y="6323"/>
                    <a:pt x="2162" y="6323"/>
                  </a:cubicBezTo>
                  <a:cubicBezTo>
                    <a:pt x="2162" y="6323"/>
                    <a:pt x="3055" y="5909"/>
                    <a:pt x="3035" y="4077"/>
                  </a:cubicBezTo>
                  <a:cubicBezTo>
                    <a:pt x="3028" y="3462"/>
                    <a:pt x="3056" y="3258"/>
                    <a:pt x="3097" y="3258"/>
                  </a:cubicBezTo>
                  <a:cubicBezTo>
                    <a:pt x="3177" y="3258"/>
                    <a:pt x="3304" y="4057"/>
                    <a:pt x="3304" y="4057"/>
                  </a:cubicBezTo>
                  <a:cubicBezTo>
                    <a:pt x="3304" y="4057"/>
                    <a:pt x="3704" y="2101"/>
                    <a:pt x="3015" y="938"/>
                  </a:cubicBezTo>
                  <a:lnTo>
                    <a:pt x="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3001" name="Google Shape;3001;p32"/>
            <p:cNvSpPr/>
            <p:nvPr/>
          </p:nvSpPr>
          <p:spPr>
            <a:xfrm>
              <a:off x="6781014" y="1691800"/>
              <a:ext cx="1691246" cy="847283"/>
            </a:xfrm>
            <a:custGeom>
              <a:rect b="b" l="l" r="r" t="t"/>
              <a:pathLst>
                <a:path extrusionOk="0" h="4594" w="9170">
                  <a:moveTo>
                    <a:pt x="4696" y="0"/>
                  </a:moveTo>
                  <a:cubicBezTo>
                    <a:pt x="3496" y="0"/>
                    <a:pt x="2954" y="1157"/>
                    <a:pt x="2954" y="1157"/>
                  </a:cubicBezTo>
                  <a:cubicBezTo>
                    <a:pt x="2954" y="1157"/>
                    <a:pt x="1627" y="844"/>
                    <a:pt x="778" y="844"/>
                  </a:cubicBezTo>
                  <a:cubicBezTo>
                    <a:pt x="391" y="844"/>
                    <a:pt x="104" y="908"/>
                    <a:pt x="85" y="1097"/>
                  </a:cubicBezTo>
                  <a:cubicBezTo>
                    <a:pt x="0" y="1676"/>
                    <a:pt x="833" y="2240"/>
                    <a:pt x="2351" y="2844"/>
                  </a:cubicBezTo>
                  <a:cubicBezTo>
                    <a:pt x="3868" y="3423"/>
                    <a:pt x="6822" y="4361"/>
                    <a:pt x="8005" y="4546"/>
                  </a:cubicBezTo>
                  <a:cubicBezTo>
                    <a:pt x="8213" y="4579"/>
                    <a:pt x="8384" y="4593"/>
                    <a:pt x="8521" y="4593"/>
                  </a:cubicBezTo>
                  <a:cubicBezTo>
                    <a:pt x="9169" y="4593"/>
                    <a:pt x="9094" y="4272"/>
                    <a:pt x="8818" y="4066"/>
                  </a:cubicBezTo>
                  <a:cubicBezTo>
                    <a:pt x="8484" y="3797"/>
                    <a:pt x="7007" y="2944"/>
                    <a:pt x="6552" y="2719"/>
                  </a:cubicBezTo>
                  <a:cubicBezTo>
                    <a:pt x="6552" y="2719"/>
                    <a:pt x="7341" y="723"/>
                    <a:pt x="5325" y="99"/>
                  </a:cubicBezTo>
                  <a:cubicBezTo>
                    <a:pt x="5098" y="30"/>
                    <a:pt x="4889" y="0"/>
                    <a:pt x="4696" y="0"/>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3002" name="Google Shape;3002;p32"/>
            <p:cNvSpPr/>
            <p:nvPr/>
          </p:nvSpPr>
          <p:spPr>
            <a:xfrm>
              <a:off x="7325833" y="1859079"/>
              <a:ext cx="678527" cy="334376"/>
            </a:xfrm>
            <a:custGeom>
              <a:rect b="b" l="l" r="r" t="t"/>
              <a:pathLst>
                <a:path extrusionOk="0" h="1813" w="3679">
                  <a:moveTo>
                    <a:pt x="145" y="1"/>
                  </a:moveTo>
                  <a:cubicBezTo>
                    <a:pt x="40" y="145"/>
                    <a:pt x="0" y="250"/>
                    <a:pt x="0" y="250"/>
                  </a:cubicBezTo>
                  <a:cubicBezTo>
                    <a:pt x="0" y="250"/>
                    <a:pt x="270" y="1288"/>
                    <a:pt x="3598" y="1812"/>
                  </a:cubicBezTo>
                  <a:cubicBezTo>
                    <a:pt x="3598" y="1812"/>
                    <a:pt x="3638" y="1687"/>
                    <a:pt x="3678" y="1498"/>
                  </a:cubicBezTo>
                  <a:lnTo>
                    <a:pt x="3678" y="1478"/>
                  </a:lnTo>
                  <a:cubicBezTo>
                    <a:pt x="3678" y="1478"/>
                    <a:pt x="914" y="1083"/>
                    <a:pt x="145" y="1"/>
                  </a:cubicBezTo>
                  <a:close/>
                </a:path>
              </a:pathLst>
            </a:custGeom>
            <a:solidFill>
              <a:srgbClr val="E98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grpSp>
      <p:sp>
        <p:nvSpPr>
          <p:cNvPr id="3003" name="Google Shape;3003;p32"/>
          <p:cNvSpPr txBox="1"/>
          <p:nvPr>
            <p:ph idx="4" type="title"/>
          </p:nvPr>
        </p:nvSpPr>
        <p:spPr>
          <a:xfrm>
            <a:off x="916575" y="647263"/>
            <a:ext cx="77040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VALUE </a:t>
            </a:r>
            <a:r>
              <a:rPr lang="en" sz="3000"/>
              <a:t>COUNTS</a:t>
            </a:r>
            <a:endParaRPr sz="3000"/>
          </a:p>
        </p:txBody>
      </p:sp>
      <p:sp>
        <p:nvSpPr>
          <p:cNvPr id="3004" name="Google Shape;3004;p32"/>
          <p:cNvSpPr/>
          <p:nvPr/>
        </p:nvSpPr>
        <p:spPr>
          <a:xfrm>
            <a:off x="6539725" y="864613"/>
            <a:ext cx="463200" cy="89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05" name="Google Shape;3005;p32"/>
          <p:cNvSpPr/>
          <p:nvPr/>
        </p:nvSpPr>
        <p:spPr>
          <a:xfrm>
            <a:off x="7340475" y="129541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06" name="Google Shape;3006;p32"/>
          <p:cNvSpPr/>
          <p:nvPr/>
        </p:nvSpPr>
        <p:spPr>
          <a:xfrm>
            <a:off x="7380725" y="2170763"/>
            <a:ext cx="463200" cy="89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07" name="Google Shape;3007;p32"/>
          <p:cNvSpPr/>
          <p:nvPr/>
        </p:nvSpPr>
        <p:spPr>
          <a:xfrm>
            <a:off x="6598213" y="260396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08" name="Google Shape;3008;p32"/>
          <p:cNvSpPr/>
          <p:nvPr/>
        </p:nvSpPr>
        <p:spPr>
          <a:xfrm>
            <a:off x="7465038" y="3907219"/>
            <a:ext cx="463200" cy="4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09" name="Google Shape;3009;p32"/>
          <p:cNvSpPr/>
          <p:nvPr/>
        </p:nvSpPr>
        <p:spPr>
          <a:xfrm>
            <a:off x="6669125" y="4209671"/>
            <a:ext cx="463200" cy="1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nvGrpSpPr>
          <p:cNvPr id="3010" name="Google Shape;3010;p32"/>
          <p:cNvGrpSpPr/>
          <p:nvPr/>
        </p:nvGrpSpPr>
        <p:grpSpPr>
          <a:xfrm>
            <a:off x="6691338" y="500111"/>
            <a:ext cx="159950" cy="364516"/>
            <a:chOff x="6410063" y="4135124"/>
            <a:chExt cx="159950" cy="364516"/>
          </a:xfrm>
        </p:grpSpPr>
        <p:sp>
          <p:nvSpPr>
            <p:cNvPr id="3011" name="Google Shape;3011;p32"/>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2"/>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2"/>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2"/>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32"/>
          <p:cNvGrpSpPr/>
          <p:nvPr/>
        </p:nvGrpSpPr>
        <p:grpSpPr>
          <a:xfrm>
            <a:off x="7464890" y="930780"/>
            <a:ext cx="214378" cy="364135"/>
            <a:chOff x="6924652" y="4135505"/>
            <a:chExt cx="214378" cy="364135"/>
          </a:xfrm>
        </p:grpSpPr>
        <p:sp>
          <p:nvSpPr>
            <p:cNvPr id="3016" name="Google Shape;3016;p32"/>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2"/>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2"/>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2"/>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32"/>
          <p:cNvGrpSpPr/>
          <p:nvPr/>
        </p:nvGrpSpPr>
        <p:grpSpPr>
          <a:xfrm>
            <a:off x="6820738" y="3845149"/>
            <a:ext cx="159950" cy="364516"/>
            <a:chOff x="6410063" y="4135124"/>
            <a:chExt cx="159950" cy="364516"/>
          </a:xfrm>
        </p:grpSpPr>
        <p:sp>
          <p:nvSpPr>
            <p:cNvPr id="3021" name="Google Shape;3021;p32"/>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2"/>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2"/>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2"/>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32"/>
          <p:cNvGrpSpPr/>
          <p:nvPr/>
        </p:nvGrpSpPr>
        <p:grpSpPr>
          <a:xfrm>
            <a:off x="7589452" y="3535530"/>
            <a:ext cx="214378" cy="364135"/>
            <a:chOff x="6924652" y="4135505"/>
            <a:chExt cx="214378" cy="364135"/>
          </a:xfrm>
        </p:grpSpPr>
        <p:sp>
          <p:nvSpPr>
            <p:cNvPr id="3026" name="Google Shape;3026;p32"/>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2"/>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2"/>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2"/>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32"/>
          <p:cNvGrpSpPr/>
          <p:nvPr/>
        </p:nvGrpSpPr>
        <p:grpSpPr>
          <a:xfrm>
            <a:off x="6632173" y="2225721"/>
            <a:ext cx="395296" cy="371966"/>
            <a:chOff x="1359398" y="3682271"/>
            <a:chExt cx="395296" cy="371966"/>
          </a:xfrm>
        </p:grpSpPr>
        <p:sp>
          <p:nvSpPr>
            <p:cNvPr id="3031" name="Google Shape;3031;p32"/>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2"/>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2"/>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2"/>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2"/>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2"/>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2"/>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32"/>
          <p:cNvGrpSpPr/>
          <p:nvPr/>
        </p:nvGrpSpPr>
        <p:grpSpPr>
          <a:xfrm>
            <a:off x="7414686" y="1881021"/>
            <a:ext cx="395296" cy="371966"/>
            <a:chOff x="1908099" y="3682271"/>
            <a:chExt cx="395296" cy="371966"/>
          </a:xfrm>
        </p:grpSpPr>
        <p:sp>
          <p:nvSpPr>
            <p:cNvPr id="3039" name="Google Shape;3039;p32"/>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2"/>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2"/>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2"/>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2"/>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2"/>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2"/>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pic>
        <p:nvPicPr>
          <p:cNvPr id="3050" name="Google Shape;3050;p33"/>
          <p:cNvPicPr preferRelativeResize="0"/>
          <p:nvPr/>
        </p:nvPicPr>
        <p:blipFill>
          <a:blip r:embed="rId3">
            <a:alphaModFix/>
          </a:blip>
          <a:stretch>
            <a:fillRect/>
          </a:stretch>
        </p:blipFill>
        <p:spPr>
          <a:xfrm>
            <a:off x="3514907" y="-419850"/>
            <a:ext cx="5471675" cy="5471675"/>
          </a:xfrm>
          <a:prstGeom prst="rect">
            <a:avLst/>
          </a:prstGeom>
          <a:noFill/>
          <a:ln>
            <a:noFill/>
          </a:ln>
        </p:spPr>
      </p:pic>
      <p:sp>
        <p:nvSpPr>
          <p:cNvPr id="3051" name="Google Shape;3051;p33"/>
          <p:cNvSpPr/>
          <p:nvPr/>
        </p:nvSpPr>
        <p:spPr>
          <a:xfrm>
            <a:off x="4441108" y="1639106"/>
            <a:ext cx="24" cy="24"/>
          </a:xfrm>
          <a:custGeom>
            <a:rect b="b" l="l" r="r" t="t"/>
            <a:pathLst>
              <a:path extrusionOk="0" fill="none" h="1" w="1">
                <a:moveTo>
                  <a:pt x="0" y="1"/>
                </a:moveTo>
                <a:close/>
              </a:path>
            </a:pathLst>
          </a:custGeom>
          <a:noFill/>
          <a:ln cap="flat" cmpd="sng" w="750">
            <a:solidFill>
              <a:srgbClr val="4E585D"/>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2" name="Google Shape;3052;p33"/>
          <p:cNvPicPr preferRelativeResize="0"/>
          <p:nvPr/>
        </p:nvPicPr>
        <p:blipFill>
          <a:blip r:embed="rId4">
            <a:alphaModFix/>
          </a:blip>
          <a:stretch>
            <a:fillRect/>
          </a:stretch>
        </p:blipFill>
        <p:spPr>
          <a:xfrm>
            <a:off x="1630850" y="79626"/>
            <a:ext cx="492492" cy="492475"/>
          </a:xfrm>
          <a:prstGeom prst="rect">
            <a:avLst/>
          </a:prstGeom>
          <a:noFill/>
          <a:ln>
            <a:noFill/>
          </a:ln>
        </p:spPr>
      </p:pic>
      <p:pic>
        <p:nvPicPr>
          <p:cNvPr id="3053" name="Google Shape;3053;p33"/>
          <p:cNvPicPr preferRelativeResize="0"/>
          <p:nvPr/>
        </p:nvPicPr>
        <p:blipFill>
          <a:blip r:embed="rId5">
            <a:alphaModFix/>
          </a:blip>
          <a:stretch>
            <a:fillRect/>
          </a:stretch>
        </p:blipFill>
        <p:spPr>
          <a:xfrm>
            <a:off x="7996101" y="4119975"/>
            <a:ext cx="678825" cy="678825"/>
          </a:xfrm>
          <a:prstGeom prst="rect">
            <a:avLst/>
          </a:prstGeom>
          <a:noFill/>
          <a:ln>
            <a:noFill/>
          </a:ln>
        </p:spPr>
      </p:pic>
      <p:pic>
        <p:nvPicPr>
          <p:cNvPr id="3054" name="Google Shape;3054;p33"/>
          <p:cNvPicPr preferRelativeResize="0"/>
          <p:nvPr/>
        </p:nvPicPr>
        <p:blipFill>
          <a:blip r:embed="rId6">
            <a:alphaModFix/>
          </a:blip>
          <a:stretch>
            <a:fillRect/>
          </a:stretch>
        </p:blipFill>
        <p:spPr>
          <a:xfrm>
            <a:off x="8580570" y="639053"/>
            <a:ext cx="395650" cy="395650"/>
          </a:xfrm>
          <a:prstGeom prst="rect">
            <a:avLst/>
          </a:prstGeom>
          <a:noFill/>
          <a:ln>
            <a:noFill/>
          </a:ln>
        </p:spPr>
      </p:pic>
      <p:pic>
        <p:nvPicPr>
          <p:cNvPr id="3055" name="Google Shape;3055;p33"/>
          <p:cNvPicPr preferRelativeResize="0"/>
          <p:nvPr/>
        </p:nvPicPr>
        <p:blipFill>
          <a:blip r:embed="rId7">
            <a:alphaModFix/>
          </a:blip>
          <a:stretch>
            <a:fillRect/>
          </a:stretch>
        </p:blipFill>
        <p:spPr>
          <a:xfrm>
            <a:off x="-868000" y="2740525"/>
            <a:ext cx="1519250" cy="1519250"/>
          </a:xfrm>
          <a:prstGeom prst="rect">
            <a:avLst/>
          </a:prstGeom>
          <a:noFill/>
          <a:ln>
            <a:noFill/>
          </a:ln>
        </p:spPr>
      </p:pic>
      <p:graphicFrame>
        <p:nvGraphicFramePr>
          <p:cNvPr id="3056" name="Google Shape;3056;p33"/>
          <p:cNvGraphicFramePr/>
          <p:nvPr/>
        </p:nvGraphicFramePr>
        <p:xfrm>
          <a:off x="920928" y="1813025"/>
          <a:ext cx="3000000" cy="3000000"/>
        </p:xfrm>
        <a:graphic>
          <a:graphicData uri="http://schemas.openxmlformats.org/drawingml/2006/table">
            <a:tbl>
              <a:tblPr>
                <a:noFill/>
                <a:tableStyleId>{CC4C26A6-05C7-4A41-96E7-7794EA10457E}</a:tableStyleId>
              </a:tblPr>
              <a:tblGrid>
                <a:gridCol w="641975"/>
                <a:gridCol w="641975"/>
                <a:gridCol w="641975"/>
                <a:gridCol w="641975"/>
                <a:gridCol w="641975"/>
                <a:gridCol w="641975"/>
                <a:gridCol w="641975"/>
                <a:gridCol w="641975"/>
                <a:gridCol w="641975"/>
                <a:gridCol w="641975"/>
                <a:gridCol w="641975"/>
                <a:gridCol w="641975"/>
              </a:tblGrid>
              <a:tr h="66412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Survived</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PClass</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Sex</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Age</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SibSp</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Parch</a:t>
                      </a:r>
                      <a:endParaRPr b="1" sz="1100">
                        <a:solidFill>
                          <a:schemeClr val="lt1"/>
                        </a:solidFill>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Fare</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Embarked</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Passenger ID</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Name</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Ticket</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strike="sngStrike">
                          <a:solidFill>
                            <a:schemeClr val="lt1"/>
                          </a:solidFill>
                          <a:highlight>
                            <a:srgbClr val="FF0000"/>
                          </a:highlight>
                          <a:latin typeface="Montserrat"/>
                          <a:ea typeface="Montserrat"/>
                          <a:cs typeface="Montserrat"/>
                          <a:sym typeface="Montserrat"/>
                        </a:rPr>
                        <a:t>Cabin</a:t>
                      </a:r>
                      <a:endParaRPr b="1" sz="1100" strike="sngStrike">
                        <a:solidFill>
                          <a:schemeClr val="lt1"/>
                        </a:solidFill>
                        <a:highlight>
                          <a:srgbClr val="FF0000"/>
                        </a:highlight>
                        <a:latin typeface="Montserrat"/>
                        <a:ea typeface="Montserrat"/>
                        <a:cs typeface="Montserrat"/>
                        <a:sym typeface="Montserrat"/>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4"/>
                    </a:solidFill>
                  </a:tcPr>
                </a:tc>
              </a:tr>
              <a:tr h="664125">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Live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Class</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Gender</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Age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Sibling or Spouse</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a:solidFill>
                            <a:schemeClr val="accent4"/>
                          </a:solidFill>
                          <a:latin typeface="Bebas Neue"/>
                          <a:ea typeface="Bebas Neue"/>
                          <a:cs typeface="Bebas Neue"/>
                          <a:sym typeface="Bebas Neue"/>
                        </a:rPr>
                        <a:t>Parent or Child</a:t>
                      </a:r>
                      <a:endParaRPr b="1" sz="1100">
                        <a:solidFill>
                          <a:schemeClr val="accent4"/>
                        </a:solidFill>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Boarded</a:t>
                      </a:r>
                      <a:endParaRPr b="1" sz="1100" strike="sngStrike">
                        <a:solidFill>
                          <a:schemeClr val="accent4"/>
                        </a:solidFill>
                        <a:highlight>
                          <a:srgbClr val="FF0000"/>
                        </a:highlight>
                        <a:latin typeface="Bebas Neue"/>
                        <a:ea typeface="Bebas Neue"/>
                        <a:cs typeface="Bebas Neue"/>
                        <a:sym typeface="Bebas Neue"/>
                      </a:endParaRPr>
                    </a:p>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At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ID#</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Name</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Ticket#</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100" strike="sngStrike">
                          <a:solidFill>
                            <a:schemeClr val="accent4"/>
                          </a:solidFill>
                          <a:highlight>
                            <a:srgbClr val="FF0000"/>
                          </a:highlight>
                          <a:latin typeface="Bebas Neue"/>
                          <a:ea typeface="Bebas Neue"/>
                          <a:cs typeface="Bebas Neue"/>
                          <a:sym typeface="Bebas Neue"/>
                        </a:rPr>
                        <a:t>Cabin#</a:t>
                      </a:r>
                      <a:endParaRPr b="1" sz="1100" strike="sngStrike">
                        <a:solidFill>
                          <a:schemeClr val="accent4"/>
                        </a:solidFill>
                        <a:highlight>
                          <a:srgbClr val="FF0000"/>
                        </a:highlight>
                        <a:latin typeface="Bebas Neue"/>
                        <a:ea typeface="Bebas Neue"/>
                        <a:cs typeface="Bebas Neue"/>
                        <a:sym typeface="Bebas Neue"/>
                      </a:endParaRPr>
                    </a:p>
                  </a:txBody>
                  <a:tcPr marT="91425" marB="91425" marR="91425" marL="91425" anchor="ctr">
                    <a:lnL cap="flat" cmpd="sng" w="38100">
                      <a:solidFill>
                        <a:srgbClr val="107991"/>
                      </a:solidFill>
                      <a:prstDash val="solid"/>
                      <a:round/>
                      <a:headEnd len="sm" w="sm" type="none"/>
                      <a:tailEnd len="sm" w="sm" type="none"/>
                    </a:lnL>
                    <a:lnR cap="flat" cmpd="sng" w="38100">
                      <a:solidFill>
                        <a:srgbClr val="107991"/>
                      </a:solidFill>
                      <a:prstDash val="solid"/>
                      <a:round/>
                      <a:headEnd len="sm" w="sm" type="none"/>
                      <a:tailEnd len="sm" w="sm" type="none"/>
                    </a:lnR>
                    <a:lnT cap="flat" cmpd="sng" w="38100">
                      <a:solidFill>
                        <a:srgbClr val="107991"/>
                      </a:solidFill>
                      <a:prstDash val="solid"/>
                      <a:round/>
                      <a:headEnd len="sm" w="sm" type="none"/>
                      <a:tailEnd len="sm" w="sm" type="none"/>
                    </a:lnT>
                    <a:lnB cap="flat" cmpd="sng" w="38100">
                      <a:solidFill>
                        <a:srgbClr val="107991"/>
                      </a:solidFill>
                      <a:prstDash val="solid"/>
                      <a:round/>
                      <a:headEnd len="sm" w="sm" type="none"/>
                      <a:tailEnd len="sm" w="sm" type="none"/>
                    </a:lnB>
                    <a:solidFill>
                      <a:schemeClr val="accent3"/>
                    </a:solidFill>
                  </a:tcPr>
                </a:tc>
              </a:tr>
            </a:tbl>
          </a:graphicData>
        </a:graphic>
      </p:graphicFrame>
      <p:sp>
        <p:nvSpPr>
          <p:cNvPr id="3057" name="Google Shape;3057;p33"/>
          <p:cNvSpPr txBox="1"/>
          <p:nvPr>
            <p:ph idx="4294967295" type="title"/>
          </p:nvPr>
        </p:nvSpPr>
        <p:spPr>
          <a:xfrm>
            <a:off x="916575" y="647263"/>
            <a:ext cx="77040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COLUMNS</a:t>
            </a:r>
            <a:r>
              <a:rPr lang="en" sz="3000">
                <a:solidFill>
                  <a:schemeClr val="lt1"/>
                </a:solidFill>
              </a:rPr>
              <a:t> </a:t>
            </a:r>
            <a:r>
              <a:rPr lang="en" sz="3000"/>
              <a:t>DROPPED</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pic>
        <p:nvPicPr>
          <p:cNvPr id="3062" name="Google Shape;3062;p34"/>
          <p:cNvPicPr preferRelativeResize="0"/>
          <p:nvPr/>
        </p:nvPicPr>
        <p:blipFill>
          <a:blip r:embed="rId3">
            <a:alphaModFix/>
          </a:blip>
          <a:stretch>
            <a:fillRect/>
          </a:stretch>
        </p:blipFill>
        <p:spPr>
          <a:xfrm>
            <a:off x="7215117" y="1540850"/>
            <a:ext cx="507450" cy="507450"/>
          </a:xfrm>
          <a:prstGeom prst="rect">
            <a:avLst/>
          </a:prstGeom>
          <a:noFill/>
          <a:ln>
            <a:noFill/>
          </a:ln>
        </p:spPr>
      </p:pic>
      <p:pic>
        <p:nvPicPr>
          <p:cNvPr id="3063" name="Google Shape;3063;p34"/>
          <p:cNvPicPr preferRelativeResize="0"/>
          <p:nvPr/>
        </p:nvPicPr>
        <p:blipFill>
          <a:blip r:embed="rId4">
            <a:alphaModFix/>
          </a:blip>
          <a:stretch>
            <a:fillRect/>
          </a:stretch>
        </p:blipFill>
        <p:spPr>
          <a:xfrm>
            <a:off x="7629975" y="-347925"/>
            <a:ext cx="1888775" cy="1888775"/>
          </a:xfrm>
          <a:prstGeom prst="rect">
            <a:avLst/>
          </a:prstGeom>
          <a:noFill/>
          <a:ln>
            <a:noFill/>
          </a:ln>
        </p:spPr>
      </p:pic>
      <p:pic>
        <p:nvPicPr>
          <p:cNvPr id="3064" name="Google Shape;3064;p34"/>
          <p:cNvPicPr preferRelativeResize="0"/>
          <p:nvPr/>
        </p:nvPicPr>
        <p:blipFill>
          <a:blip r:embed="rId5">
            <a:alphaModFix/>
          </a:blip>
          <a:stretch>
            <a:fillRect/>
          </a:stretch>
        </p:blipFill>
        <p:spPr>
          <a:xfrm>
            <a:off x="8456900" y="2938175"/>
            <a:ext cx="396325" cy="396325"/>
          </a:xfrm>
          <a:prstGeom prst="rect">
            <a:avLst/>
          </a:prstGeom>
          <a:noFill/>
          <a:ln>
            <a:noFill/>
          </a:ln>
        </p:spPr>
      </p:pic>
      <p:grpSp>
        <p:nvGrpSpPr>
          <p:cNvPr id="3065" name="Google Shape;3065;p34"/>
          <p:cNvGrpSpPr/>
          <p:nvPr/>
        </p:nvGrpSpPr>
        <p:grpSpPr>
          <a:xfrm>
            <a:off x="1022673" y="2212976"/>
            <a:ext cx="1204233" cy="480065"/>
            <a:chOff x="1022673" y="2568563"/>
            <a:chExt cx="1204233" cy="480065"/>
          </a:xfrm>
        </p:grpSpPr>
        <p:sp>
          <p:nvSpPr>
            <p:cNvPr id="3066" name="Google Shape;3066;p34"/>
            <p:cNvSpPr/>
            <p:nvPr/>
          </p:nvSpPr>
          <p:spPr>
            <a:xfrm>
              <a:off x="1022673" y="2790818"/>
              <a:ext cx="318842" cy="257810"/>
            </a:xfrm>
            <a:custGeom>
              <a:rect b="b" l="l" r="r" t="t"/>
              <a:pathLst>
                <a:path extrusionOk="0" h="9441" w="11676">
                  <a:moveTo>
                    <a:pt x="1" y="0"/>
                  </a:moveTo>
                  <a:lnTo>
                    <a:pt x="1" y="4804"/>
                  </a:lnTo>
                  <a:lnTo>
                    <a:pt x="11676" y="9440"/>
                  </a:lnTo>
                  <a:lnTo>
                    <a:pt x="11676" y="4637"/>
                  </a:lnTo>
                  <a:lnTo>
                    <a:pt x="1"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4"/>
            <p:cNvSpPr/>
            <p:nvPr/>
          </p:nvSpPr>
          <p:spPr>
            <a:xfrm>
              <a:off x="1821518" y="2777137"/>
              <a:ext cx="405380" cy="271491"/>
            </a:xfrm>
            <a:custGeom>
              <a:rect b="b" l="l" r="r" t="t"/>
              <a:pathLst>
                <a:path extrusionOk="0" h="9942" w="14845">
                  <a:moveTo>
                    <a:pt x="14845" y="1"/>
                  </a:moveTo>
                  <a:lnTo>
                    <a:pt x="1" y="5138"/>
                  </a:lnTo>
                  <a:lnTo>
                    <a:pt x="1" y="9941"/>
                  </a:lnTo>
                  <a:lnTo>
                    <a:pt x="14845" y="4838"/>
                  </a:lnTo>
                  <a:lnTo>
                    <a:pt x="14845" y="1"/>
                  </a:lnTo>
                  <a:close/>
                </a:path>
              </a:pathLst>
            </a:custGeom>
            <a:solidFill>
              <a:srgbClr val="6B9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4"/>
            <p:cNvSpPr/>
            <p:nvPr/>
          </p:nvSpPr>
          <p:spPr>
            <a:xfrm>
              <a:off x="1341485" y="2917414"/>
              <a:ext cx="480066" cy="131213"/>
            </a:xfrm>
            <a:custGeom>
              <a:rect b="b" l="l" r="r" t="t"/>
              <a:pathLst>
                <a:path extrusionOk="0" h="4805" w="17580">
                  <a:moveTo>
                    <a:pt x="1" y="1"/>
                  </a:moveTo>
                  <a:lnTo>
                    <a:pt x="1" y="4804"/>
                  </a:lnTo>
                  <a:lnTo>
                    <a:pt x="17580" y="4804"/>
                  </a:lnTo>
                  <a:lnTo>
                    <a:pt x="17580"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4"/>
            <p:cNvSpPr/>
            <p:nvPr/>
          </p:nvSpPr>
          <p:spPr>
            <a:xfrm>
              <a:off x="1022673" y="2568563"/>
              <a:ext cx="1204233" cy="348881"/>
            </a:xfrm>
            <a:custGeom>
              <a:rect b="b" l="l" r="r" t="t"/>
              <a:pathLst>
                <a:path extrusionOk="0" h="12776" w="44099">
                  <a:moveTo>
                    <a:pt x="7940" y="0"/>
                  </a:moveTo>
                  <a:lnTo>
                    <a:pt x="1" y="8106"/>
                  </a:lnTo>
                  <a:lnTo>
                    <a:pt x="11676" y="12776"/>
                  </a:lnTo>
                  <a:lnTo>
                    <a:pt x="29255" y="12776"/>
                  </a:lnTo>
                  <a:lnTo>
                    <a:pt x="44099" y="7639"/>
                  </a:lnTo>
                  <a:lnTo>
                    <a:pt x="28254" y="0"/>
                  </a:lnTo>
                  <a:lnTo>
                    <a:pt x="20649" y="0"/>
                  </a:lnTo>
                  <a:lnTo>
                    <a:pt x="20649" y="1234"/>
                  </a:lnTo>
                  <a:lnTo>
                    <a:pt x="183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4"/>
            <p:cNvSpPr/>
            <p:nvPr/>
          </p:nvSpPr>
          <p:spPr>
            <a:xfrm>
              <a:off x="1586512" y="2568563"/>
              <a:ext cx="171273" cy="114801"/>
            </a:xfrm>
            <a:custGeom>
              <a:rect b="b" l="l" r="r" t="t"/>
              <a:pathLst>
                <a:path extrusionOk="0" h="4204" w="6272">
                  <a:moveTo>
                    <a:pt x="1" y="0"/>
                  </a:moveTo>
                  <a:lnTo>
                    <a:pt x="1" y="1234"/>
                  </a:lnTo>
                  <a:lnTo>
                    <a:pt x="1635" y="2102"/>
                  </a:lnTo>
                  <a:lnTo>
                    <a:pt x="3703" y="1735"/>
                  </a:lnTo>
                  <a:lnTo>
                    <a:pt x="6272" y="4203"/>
                  </a:lnTo>
                  <a:lnTo>
                    <a:pt x="6272" y="4203"/>
                  </a:lnTo>
                  <a:lnTo>
                    <a:pt x="3703" y="967"/>
                  </a:lnTo>
                  <a:lnTo>
                    <a:pt x="1402" y="967"/>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4"/>
            <p:cNvSpPr/>
            <p:nvPr/>
          </p:nvSpPr>
          <p:spPr>
            <a:xfrm>
              <a:off x="1517289" y="2844558"/>
              <a:ext cx="83834" cy="160350"/>
            </a:xfrm>
            <a:custGeom>
              <a:rect b="b" l="l" r="r" t="t"/>
              <a:pathLst>
                <a:path extrusionOk="0" h="5872" w="3070">
                  <a:moveTo>
                    <a:pt x="3070" y="0"/>
                  </a:moveTo>
                  <a:lnTo>
                    <a:pt x="1" y="2502"/>
                  </a:lnTo>
                  <a:lnTo>
                    <a:pt x="1669" y="5871"/>
                  </a:lnTo>
                  <a:lnTo>
                    <a:pt x="1669" y="2802"/>
                  </a:lnTo>
                  <a:lnTo>
                    <a:pt x="3070"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34"/>
          <p:cNvGrpSpPr/>
          <p:nvPr/>
        </p:nvGrpSpPr>
        <p:grpSpPr>
          <a:xfrm>
            <a:off x="3005066" y="2164239"/>
            <a:ext cx="1136811" cy="577551"/>
            <a:chOff x="2852666" y="2471076"/>
            <a:chExt cx="1136811" cy="577551"/>
          </a:xfrm>
        </p:grpSpPr>
        <p:sp>
          <p:nvSpPr>
            <p:cNvPr id="3073" name="Google Shape;3073;p34"/>
            <p:cNvSpPr/>
            <p:nvPr/>
          </p:nvSpPr>
          <p:spPr>
            <a:xfrm>
              <a:off x="3131390" y="2890107"/>
              <a:ext cx="290606" cy="148498"/>
            </a:xfrm>
            <a:custGeom>
              <a:rect b="b" l="l" r="r" t="t"/>
              <a:pathLst>
                <a:path extrusionOk="0" h="5438" w="10642">
                  <a:moveTo>
                    <a:pt x="1" y="0"/>
                  </a:moveTo>
                  <a:lnTo>
                    <a:pt x="1" y="3870"/>
                  </a:lnTo>
                  <a:lnTo>
                    <a:pt x="10641" y="5437"/>
                  </a:lnTo>
                  <a:lnTo>
                    <a:pt x="10641" y="1535"/>
                  </a:lnTo>
                  <a:lnTo>
                    <a:pt x="1"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4"/>
            <p:cNvSpPr/>
            <p:nvPr/>
          </p:nvSpPr>
          <p:spPr>
            <a:xfrm>
              <a:off x="3033002" y="2735247"/>
              <a:ext cx="98416" cy="260541"/>
            </a:xfrm>
            <a:custGeom>
              <a:rect b="b" l="l" r="r" t="t"/>
              <a:pathLst>
                <a:path extrusionOk="0" h="9541" w="3604">
                  <a:moveTo>
                    <a:pt x="1" y="1"/>
                  </a:moveTo>
                  <a:lnTo>
                    <a:pt x="1" y="3870"/>
                  </a:lnTo>
                  <a:lnTo>
                    <a:pt x="3604" y="9541"/>
                  </a:lnTo>
                  <a:lnTo>
                    <a:pt x="3604" y="5671"/>
                  </a:lnTo>
                  <a:lnTo>
                    <a:pt x="1"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4"/>
            <p:cNvSpPr/>
            <p:nvPr/>
          </p:nvSpPr>
          <p:spPr>
            <a:xfrm>
              <a:off x="2852666" y="2619573"/>
              <a:ext cx="180366" cy="221355"/>
            </a:xfrm>
            <a:custGeom>
              <a:rect b="b" l="l" r="r" t="t"/>
              <a:pathLst>
                <a:path extrusionOk="0" h="8106" w="6605">
                  <a:moveTo>
                    <a:pt x="0" y="0"/>
                  </a:moveTo>
                  <a:lnTo>
                    <a:pt x="0" y="3870"/>
                  </a:lnTo>
                  <a:lnTo>
                    <a:pt x="6605" y="8106"/>
                  </a:lnTo>
                  <a:lnTo>
                    <a:pt x="6605" y="4237"/>
                  </a:lnTo>
                  <a:lnTo>
                    <a:pt x="0"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4"/>
            <p:cNvSpPr/>
            <p:nvPr/>
          </p:nvSpPr>
          <p:spPr>
            <a:xfrm>
              <a:off x="3698889" y="2735247"/>
              <a:ext cx="134817" cy="297898"/>
            </a:xfrm>
            <a:custGeom>
              <a:rect b="b" l="l" r="r" t="t"/>
              <a:pathLst>
                <a:path extrusionOk="0" h="10909" w="4937">
                  <a:moveTo>
                    <a:pt x="4937" y="1"/>
                  </a:moveTo>
                  <a:lnTo>
                    <a:pt x="0" y="7039"/>
                  </a:lnTo>
                  <a:lnTo>
                    <a:pt x="0" y="10908"/>
                  </a:lnTo>
                  <a:lnTo>
                    <a:pt x="4937" y="3870"/>
                  </a:lnTo>
                  <a:lnTo>
                    <a:pt x="4937"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4"/>
            <p:cNvSpPr/>
            <p:nvPr/>
          </p:nvSpPr>
          <p:spPr>
            <a:xfrm>
              <a:off x="3833677" y="2696990"/>
              <a:ext cx="155789" cy="143938"/>
            </a:xfrm>
            <a:custGeom>
              <a:rect b="b" l="l" r="r" t="t"/>
              <a:pathLst>
                <a:path extrusionOk="0" h="5271" w="5705">
                  <a:moveTo>
                    <a:pt x="5705" y="0"/>
                  </a:moveTo>
                  <a:lnTo>
                    <a:pt x="1" y="1402"/>
                  </a:lnTo>
                  <a:lnTo>
                    <a:pt x="1" y="5271"/>
                  </a:lnTo>
                  <a:lnTo>
                    <a:pt x="5705" y="3903"/>
                  </a:lnTo>
                  <a:lnTo>
                    <a:pt x="5705"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4"/>
            <p:cNvSpPr/>
            <p:nvPr/>
          </p:nvSpPr>
          <p:spPr>
            <a:xfrm>
              <a:off x="2852666" y="2471076"/>
              <a:ext cx="1136811" cy="471874"/>
            </a:xfrm>
            <a:custGeom>
              <a:rect b="b" l="l" r="r" t="t"/>
              <a:pathLst>
                <a:path extrusionOk="0" h="17280" w="41630">
                  <a:moveTo>
                    <a:pt x="11308" y="1"/>
                  </a:moveTo>
                  <a:lnTo>
                    <a:pt x="9507" y="1936"/>
                  </a:lnTo>
                  <a:lnTo>
                    <a:pt x="9507" y="3337"/>
                  </a:lnTo>
                  <a:lnTo>
                    <a:pt x="8506" y="3070"/>
                  </a:lnTo>
                  <a:lnTo>
                    <a:pt x="0" y="5438"/>
                  </a:lnTo>
                  <a:lnTo>
                    <a:pt x="6605" y="9675"/>
                  </a:lnTo>
                  <a:lnTo>
                    <a:pt x="10208" y="15345"/>
                  </a:lnTo>
                  <a:lnTo>
                    <a:pt x="20848" y="16880"/>
                  </a:lnTo>
                  <a:lnTo>
                    <a:pt x="22683" y="14445"/>
                  </a:lnTo>
                  <a:lnTo>
                    <a:pt x="22116" y="17280"/>
                  </a:lnTo>
                  <a:lnTo>
                    <a:pt x="22116" y="17280"/>
                  </a:lnTo>
                  <a:lnTo>
                    <a:pt x="22683" y="17247"/>
                  </a:lnTo>
                  <a:lnTo>
                    <a:pt x="30989" y="16713"/>
                  </a:lnTo>
                  <a:lnTo>
                    <a:pt x="35926" y="9675"/>
                  </a:lnTo>
                  <a:lnTo>
                    <a:pt x="41630" y="8273"/>
                  </a:lnTo>
                  <a:lnTo>
                    <a:pt x="39262" y="3704"/>
                  </a:lnTo>
                  <a:lnTo>
                    <a:pt x="31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4"/>
            <p:cNvSpPr/>
            <p:nvPr/>
          </p:nvSpPr>
          <p:spPr>
            <a:xfrm>
              <a:off x="3112275" y="2523916"/>
              <a:ext cx="201311" cy="95685"/>
            </a:xfrm>
            <a:custGeom>
              <a:rect b="b" l="l" r="r" t="t"/>
              <a:pathLst>
                <a:path extrusionOk="0" h="3504" w="7372">
                  <a:moveTo>
                    <a:pt x="0" y="1"/>
                  </a:moveTo>
                  <a:lnTo>
                    <a:pt x="0" y="1402"/>
                  </a:lnTo>
                  <a:lnTo>
                    <a:pt x="2502" y="2035"/>
                  </a:lnTo>
                  <a:lnTo>
                    <a:pt x="3869" y="3503"/>
                  </a:lnTo>
                  <a:lnTo>
                    <a:pt x="7372" y="2869"/>
                  </a:lnTo>
                  <a:lnTo>
                    <a:pt x="4403" y="2869"/>
                  </a:lnTo>
                  <a:lnTo>
                    <a:pt x="3603" y="1602"/>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4"/>
            <p:cNvSpPr/>
            <p:nvPr/>
          </p:nvSpPr>
          <p:spPr>
            <a:xfrm>
              <a:off x="3421966" y="2865503"/>
              <a:ext cx="50137" cy="173102"/>
            </a:xfrm>
            <a:custGeom>
              <a:rect b="b" l="l" r="r" t="t"/>
              <a:pathLst>
                <a:path extrusionOk="0" h="6339" w="1836">
                  <a:moveTo>
                    <a:pt x="1835" y="1"/>
                  </a:moveTo>
                  <a:lnTo>
                    <a:pt x="0" y="2436"/>
                  </a:lnTo>
                  <a:lnTo>
                    <a:pt x="0" y="6338"/>
                  </a:lnTo>
                  <a:lnTo>
                    <a:pt x="1835" y="3870"/>
                  </a:lnTo>
                  <a:lnTo>
                    <a:pt x="1835" y="2803"/>
                  </a:lnTo>
                  <a:lnTo>
                    <a:pt x="1268" y="2836"/>
                  </a:lnTo>
                  <a:lnTo>
                    <a:pt x="1268" y="2836"/>
                  </a:lnTo>
                  <a:lnTo>
                    <a:pt x="1835"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4"/>
            <p:cNvSpPr/>
            <p:nvPr/>
          </p:nvSpPr>
          <p:spPr>
            <a:xfrm>
              <a:off x="3456592" y="2942018"/>
              <a:ext cx="15511" cy="928"/>
            </a:xfrm>
            <a:custGeom>
              <a:rect b="b" l="l" r="r" t="t"/>
              <a:pathLst>
                <a:path extrusionOk="0" h="34" w="568">
                  <a:moveTo>
                    <a:pt x="0" y="34"/>
                  </a:moveTo>
                  <a:lnTo>
                    <a:pt x="567" y="1"/>
                  </a:lnTo>
                  <a:lnTo>
                    <a:pt x="5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4"/>
            <p:cNvSpPr/>
            <p:nvPr/>
          </p:nvSpPr>
          <p:spPr>
            <a:xfrm>
              <a:off x="3456592" y="2927436"/>
              <a:ext cx="242327" cy="121191"/>
            </a:xfrm>
            <a:custGeom>
              <a:rect b="b" l="l" r="r" t="t"/>
              <a:pathLst>
                <a:path extrusionOk="0" h="4438" w="8874">
                  <a:moveTo>
                    <a:pt x="8873" y="1"/>
                  </a:moveTo>
                  <a:lnTo>
                    <a:pt x="0" y="568"/>
                  </a:lnTo>
                  <a:lnTo>
                    <a:pt x="567" y="1602"/>
                  </a:lnTo>
                  <a:lnTo>
                    <a:pt x="0" y="4437"/>
                  </a:lnTo>
                  <a:lnTo>
                    <a:pt x="8873" y="3870"/>
                  </a:lnTo>
                  <a:lnTo>
                    <a:pt x="8873"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34"/>
          <p:cNvGrpSpPr/>
          <p:nvPr/>
        </p:nvGrpSpPr>
        <p:grpSpPr>
          <a:xfrm>
            <a:off x="4856390" y="2019427"/>
            <a:ext cx="1331759" cy="867202"/>
            <a:chOff x="4558765" y="2181427"/>
            <a:chExt cx="1331759" cy="867202"/>
          </a:xfrm>
        </p:grpSpPr>
        <p:sp>
          <p:nvSpPr>
            <p:cNvPr id="3084" name="Google Shape;3084;p34"/>
            <p:cNvSpPr/>
            <p:nvPr/>
          </p:nvSpPr>
          <p:spPr>
            <a:xfrm>
              <a:off x="4558765" y="2597700"/>
              <a:ext cx="120262" cy="358001"/>
            </a:xfrm>
            <a:custGeom>
              <a:rect b="b" l="l" r="r" t="t"/>
              <a:pathLst>
                <a:path extrusionOk="0" h="13110" w="4404">
                  <a:moveTo>
                    <a:pt x="0" y="1"/>
                  </a:moveTo>
                  <a:lnTo>
                    <a:pt x="4403" y="13110"/>
                  </a:lnTo>
                  <a:lnTo>
                    <a:pt x="2635" y="301"/>
                  </a:lnTo>
                  <a:lnTo>
                    <a:pt x="0"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4"/>
            <p:cNvSpPr/>
            <p:nvPr/>
          </p:nvSpPr>
          <p:spPr>
            <a:xfrm>
              <a:off x="5395867" y="2692429"/>
              <a:ext cx="214091" cy="356199"/>
            </a:xfrm>
            <a:custGeom>
              <a:rect b="b" l="l" r="r" t="t"/>
              <a:pathLst>
                <a:path extrusionOk="0" h="13044" w="7840">
                  <a:moveTo>
                    <a:pt x="1268" y="1"/>
                  </a:moveTo>
                  <a:lnTo>
                    <a:pt x="0" y="12476"/>
                  </a:lnTo>
                  <a:lnTo>
                    <a:pt x="5304" y="13043"/>
                  </a:lnTo>
                  <a:lnTo>
                    <a:pt x="7839" y="701"/>
                  </a:lnTo>
                  <a:lnTo>
                    <a:pt x="7105" y="601"/>
                  </a:lnTo>
                  <a:lnTo>
                    <a:pt x="1268"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4"/>
            <p:cNvSpPr/>
            <p:nvPr/>
          </p:nvSpPr>
          <p:spPr>
            <a:xfrm>
              <a:off x="4712696" y="2614085"/>
              <a:ext cx="204970" cy="365320"/>
            </a:xfrm>
            <a:custGeom>
              <a:rect b="b" l="l" r="r" t="t"/>
              <a:pathLst>
                <a:path extrusionOk="0" h="13378" w="7506">
                  <a:moveTo>
                    <a:pt x="1835" y="12844"/>
                  </a:moveTo>
                  <a:lnTo>
                    <a:pt x="1969" y="12877"/>
                  </a:lnTo>
                  <a:lnTo>
                    <a:pt x="1966" y="12858"/>
                  </a:lnTo>
                  <a:lnTo>
                    <a:pt x="1835" y="12844"/>
                  </a:lnTo>
                  <a:close/>
                  <a:moveTo>
                    <a:pt x="1" y="1"/>
                  </a:moveTo>
                  <a:lnTo>
                    <a:pt x="1966" y="12858"/>
                  </a:lnTo>
                  <a:lnTo>
                    <a:pt x="6572" y="13377"/>
                  </a:lnTo>
                  <a:lnTo>
                    <a:pt x="6539" y="13344"/>
                  </a:lnTo>
                  <a:lnTo>
                    <a:pt x="7506" y="835"/>
                  </a:lnTo>
                  <a:lnTo>
                    <a:pt x="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4"/>
            <p:cNvSpPr/>
            <p:nvPr/>
          </p:nvSpPr>
          <p:spPr>
            <a:xfrm>
              <a:off x="4979596" y="2643249"/>
              <a:ext cx="361633" cy="382605"/>
            </a:xfrm>
            <a:custGeom>
              <a:rect b="b" l="l" r="r" t="t"/>
              <a:pathLst>
                <a:path extrusionOk="0" h="14011" w="13243">
                  <a:moveTo>
                    <a:pt x="10207" y="1335"/>
                  </a:moveTo>
                  <a:lnTo>
                    <a:pt x="10574" y="13777"/>
                  </a:lnTo>
                  <a:lnTo>
                    <a:pt x="8973" y="13610"/>
                  </a:lnTo>
                  <a:lnTo>
                    <a:pt x="10207" y="1335"/>
                  </a:lnTo>
                  <a:close/>
                  <a:moveTo>
                    <a:pt x="0" y="0"/>
                  </a:moveTo>
                  <a:lnTo>
                    <a:pt x="801" y="12743"/>
                  </a:lnTo>
                  <a:lnTo>
                    <a:pt x="701" y="12743"/>
                  </a:lnTo>
                  <a:lnTo>
                    <a:pt x="12376" y="14010"/>
                  </a:lnTo>
                  <a:lnTo>
                    <a:pt x="13243" y="1435"/>
                  </a:lnTo>
                  <a:lnTo>
                    <a:pt x="8006" y="868"/>
                  </a:lnTo>
                  <a:lnTo>
                    <a:pt x="8006" y="13510"/>
                  </a:lnTo>
                  <a:lnTo>
                    <a:pt x="5137" y="13210"/>
                  </a:lnTo>
                  <a:lnTo>
                    <a:pt x="6338" y="701"/>
                  </a:lnTo>
                  <a:lnTo>
                    <a:pt x="2402" y="267"/>
                  </a:lnTo>
                  <a:lnTo>
                    <a:pt x="3069" y="12976"/>
                  </a:lnTo>
                  <a:lnTo>
                    <a:pt x="2068" y="12876"/>
                  </a:lnTo>
                  <a:lnTo>
                    <a:pt x="1735" y="201"/>
                  </a:lnTo>
                  <a:lnTo>
                    <a:pt x="0"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4"/>
            <p:cNvSpPr/>
            <p:nvPr/>
          </p:nvSpPr>
          <p:spPr>
            <a:xfrm>
              <a:off x="5736552" y="2591338"/>
              <a:ext cx="10022" cy="9121"/>
            </a:xfrm>
            <a:custGeom>
              <a:rect b="b" l="l" r="r" t="t"/>
              <a:pathLst>
                <a:path extrusionOk="0" h="334" w="367">
                  <a:moveTo>
                    <a:pt x="367" y="0"/>
                  </a:moveTo>
                  <a:lnTo>
                    <a:pt x="0" y="334"/>
                  </a:lnTo>
                  <a:lnTo>
                    <a:pt x="0" y="334"/>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4"/>
            <p:cNvSpPr/>
            <p:nvPr/>
          </p:nvSpPr>
          <p:spPr>
            <a:xfrm>
              <a:off x="5703756" y="2465615"/>
              <a:ext cx="186756" cy="440006"/>
            </a:xfrm>
            <a:custGeom>
              <a:rect b="b" l="l" r="r" t="t"/>
              <a:pathLst>
                <a:path extrusionOk="0" h="16113" w="6839">
                  <a:moveTo>
                    <a:pt x="6838" y="1"/>
                  </a:moveTo>
                  <a:lnTo>
                    <a:pt x="4770" y="1802"/>
                  </a:lnTo>
                  <a:lnTo>
                    <a:pt x="0" y="16112"/>
                  </a:lnTo>
                  <a:lnTo>
                    <a:pt x="2435" y="13977"/>
                  </a:lnTo>
                  <a:lnTo>
                    <a:pt x="6838"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4"/>
            <p:cNvSpPr/>
            <p:nvPr/>
          </p:nvSpPr>
          <p:spPr>
            <a:xfrm>
              <a:off x="5540705" y="2626837"/>
              <a:ext cx="165811" cy="421792"/>
            </a:xfrm>
            <a:custGeom>
              <a:rect b="b" l="l" r="r" t="t"/>
              <a:pathLst>
                <a:path extrusionOk="0" h="15446" w="6072">
                  <a:moveTo>
                    <a:pt x="6071" y="1"/>
                  </a:moveTo>
                  <a:lnTo>
                    <a:pt x="4103" y="1702"/>
                  </a:lnTo>
                  <a:lnTo>
                    <a:pt x="2535" y="3103"/>
                  </a:lnTo>
                  <a:lnTo>
                    <a:pt x="0" y="15445"/>
                  </a:lnTo>
                  <a:lnTo>
                    <a:pt x="2135" y="13577"/>
                  </a:lnTo>
                  <a:lnTo>
                    <a:pt x="6071"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4"/>
            <p:cNvSpPr/>
            <p:nvPr/>
          </p:nvSpPr>
          <p:spPr>
            <a:xfrm>
              <a:off x="4558765" y="2181427"/>
              <a:ext cx="1331759" cy="530175"/>
            </a:xfrm>
            <a:custGeom>
              <a:rect b="b" l="l" r="r" t="t"/>
              <a:pathLst>
                <a:path extrusionOk="0" h="19415" w="48769">
                  <a:moveTo>
                    <a:pt x="23417" y="0"/>
                  </a:moveTo>
                  <a:lnTo>
                    <a:pt x="13143" y="5571"/>
                  </a:lnTo>
                  <a:lnTo>
                    <a:pt x="2202" y="7572"/>
                  </a:lnTo>
                  <a:lnTo>
                    <a:pt x="0" y="15245"/>
                  </a:lnTo>
                  <a:lnTo>
                    <a:pt x="4837" y="15778"/>
                  </a:lnTo>
                  <a:lnTo>
                    <a:pt x="5471" y="15845"/>
                  </a:lnTo>
                  <a:lnTo>
                    <a:pt x="5638" y="15845"/>
                  </a:lnTo>
                  <a:lnTo>
                    <a:pt x="13143" y="16679"/>
                  </a:lnTo>
                  <a:lnTo>
                    <a:pt x="15411" y="16912"/>
                  </a:lnTo>
                  <a:lnTo>
                    <a:pt x="17146" y="17113"/>
                  </a:lnTo>
                  <a:lnTo>
                    <a:pt x="20548" y="13510"/>
                  </a:lnTo>
                  <a:lnTo>
                    <a:pt x="17813" y="17179"/>
                  </a:lnTo>
                  <a:lnTo>
                    <a:pt x="21749" y="17613"/>
                  </a:lnTo>
                  <a:lnTo>
                    <a:pt x="23417" y="17780"/>
                  </a:lnTo>
                  <a:lnTo>
                    <a:pt x="28654" y="18347"/>
                  </a:lnTo>
                  <a:lnTo>
                    <a:pt x="31723" y="18680"/>
                  </a:lnTo>
                  <a:lnTo>
                    <a:pt x="31923" y="18680"/>
                  </a:lnTo>
                  <a:lnTo>
                    <a:pt x="37760" y="19314"/>
                  </a:lnTo>
                  <a:lnTo>
                    <a:pt x="38494" y="19414"/>
                  </a:lnTo>
                  <a:lnTo>
                    <a:pt x="40062" y="18013"/>
                  </a:lnTo>
                  <a:lnTo>
                    <a:pt x="42030" y="16312"/>
                  </a:lnTo>
                  <a:lnTo>
                    <a:pt x="38961" y="14744"/>
                  </a:lnTo>
                  <a:lnTo>
                    <a:pt x="37227" y="15245"/>
                  </a:lnTo>
                  <a:lnTo>
                    <a:pt x="34825" y="14144"/>
                  </a:lnTo>
                  <a:lnTo>
                    <a:pt x="37560" y="14744"/>
                  </a:lnTo>
                  <a:lnTo>
                    <a:pt x="38961" y="14144"/>
                  </a:lnTo>
                  <a:lnTo>
                    <a:pt x="43131" y="15345"/>
                  </a:lnTo>
                  <a:lnTo>
                    <a:pt x="48768" y="10408"/>
                  </a:lnTo>
                  <a:lnTo>
                    <a:pt x="46200" y="6105"/>
                  </a:lnTo>
                  <a:lnTo>
                    <a:pt x="37560" y="2936"/>
                  </a:lnTo>
                  <a:lnTo>
                    <a:pt x="35526" y="4504"/>
                  </a:lnTo>
                  <a:lnTo>
                    <a:pt x="35526" y="4504"/>
                  </a:lnTo>
                  <a:lnTo>
                    <a:pt x="36893" y="2702"/>
                  </a:lnTo>
                  <a:lnTo>
                    <a:pt x="36593" y="2602"/>
                  </a:lnTo>
                  <a:lnTo>
                    <a:pt x="234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4"/>
            <p:cNvSpPr/>
            <p:nvPr/>
          </p:nvSpPr>
          <p:spPr>
            <a:xfrm>
              <a:off x="5430466" y="2691528"/>
              <a:ext cx="159448" cy="17340"/>
            </a:xfrm>
            <a:custGeom>
              <a:rect b="b" l="l" r="r" t="t"/>
              <a:pathLst>
                <a:path extrusionOk="0" h="635" w="5839">
                  <a:moveTo>
                    <a:pt x="1" y="0"/>
                  </a:moveTo>
                  <a:lnTo>
                    <a:pt x="1" y="34"/>
                  </a:lnTo>
                  <a:lnTo>
                    <a:pt x="5838" y="634"/>
                  </a:lnTo>
                  <a:lnTo>
                    <a:pt x="5838" y="63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4"/>
            <p:cNvSpPr/>
            <p:nvPr/>
          </p:nvSpPr>
          <p:spPr>
            <a:xfrm>
              <a:off x="5609929" y="2673314"/>
              <a:ext cx="42845" cy="38285"/>
            </a:xfrm>
            <a:custGeom>
              <a:rect b="b" l="l" r="r" t="t"/>
              <a:pathLst>
                <a:path extrusionOk="0" h="1402" w="1569">
                  <a:moveTo>
                    <a:pt x="0" y="1401"/>
                  </a:moveTo>
                  <a:lnTo>
                    <a:pt x="1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4"/>
            <p:cNvSpPr/>
            <p:nvPr/>
          </p:nvSpPr>
          <p:spPr>
            <a:xfrm>
              <a:off x="5317523" y="2682408"/>
              <a:ext cx="112971" cy="350738"/>
            </a:xfrm>
            <a:custGeom>
              <a:rect b="b" l="l" r="r" t="t"/>
              <a:pathLst>
                <a:path extrusionOk="0" h="12844" w="4137">
                  <a:moveTo>
                    <a:pt x="868" y="1"/>
                  </a:moveTo>
                  <a:lnTo>
                    <a:pt x="1" y="12543"/>
                  </a:lnTo>
                  <a:lnTo>
                    <a:pt x="2536" y="12810"/>
                  </a:lnTo>
                  <a:lnTo>
                    <a:pt x="2869" y="12843"/>
                  </a:lnTo>
                  <a:lnTo>
                    <a:pt x="4137" y="368"/>
                  </a:lnTo>
                  <a:lnTo>
                    <a:pt x="3937" y="334"/>
                  </a:lnTo>
                  <a:lnTo>
                    <a:pt x="868" y="1"/>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4"/>
            <p:cNvSpPr/>
            <p:nvPr/>
          </p:nvSpPr>
          <p:spPr>
            <a:xfrm>
              <a:off x="5386747" y="3032187"/>
              <a:ext cx="9148" cy="956"/>
            </a:xfrm>
            <a:custGeom>
              <a:rect b="b" l="l" r="r" t="t"/>
              <a:pathLst>
                <a:path extrusionOk="0" h="35" w="335">
                  <a:moveTo>
                    <a:pt x="334" y="34"/>
                  </a:moveTo>
                  <a:lnTo>
                    <a:pt x="334" y="34"/>
                  </a:lnTo>
                  <a:lnTo>
                    <a:pt x="1" y="1"/>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4"/>
            <p:cNvSpPr/>
            <p:nvPr/>
          </p:nvSpPr>
          <p:spPr>
            <a:xfrm>
              <a:off x="5425004" y="2691528"/>
              <a:ext cx="5489" cy="928"/>
            </a:xfrm>
            <a:custGeom>
              <a:rect b="b" l="l" r="r" t="t"/>
              <a:pathLst>
                <a:path extrusionOk="0" h="34" w="201">
                  <a:moveTo>
                    <a:pt x="1" y="0"/>
                  </a:moveTo>
                  <a:lnTo>
                    <a:pt x="201" y="34"/>
                  </a:lnTo>
                  <a:lnTo>
                    <a:pt x="201" y="0"/>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4"/>
            <p:cNvSpPr/>
            <p:nvPr/>
          </p:nvSpPr>
          <p:spPr>
            <a:xfrm>
              <a:off x="5425004" y="2691528"/>
              <a:ext cx="5489" cy="27"/>
            </a:xfrm>
            <a:custGeom>
              <a:rect b="b" l="l" r="r" t="t"/>
              <a:pathLst>
                <a:path extrusionOk="0" h="1" w="201">
                  <a:moveTo>
                    <a:pt x="201" y="0"/>
                  </a:moveTo>
                  <a:lnTo>
                    <a:pt x="1" y="0"/>
                  </a:lnTo>
                  <a:close/>
                </a:path>
              </a:pathLst>
            </a:custGeom>
            <a:solidFill>
              <a:srgbClr val="E6F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4"/>
            <p:cNvSpPr/>
            <p:nvPr/>
          </p:nvSpPr>
          <p:spPr>
            <a:xfrm>
              <a:off x="4891230" y="2636859"/>
              <a:ext cx="110240" cy="354369"/>
            </a:xfrm>
            <a:custGeom>
              <a:rect b="b" l="l" r="r" t="t"/>
              <a:pathLst>
                <a:path extrusionOk="0" h="12977" w="4037">
                  <a:moveTo>
                    <a:pt x="968" y="1"/>
                  </a:moveTo>
                  <a:lnTo>
                    <a:pt x="1" y="12510"/>
                  </a:lnTo>
                  <a:lnTo>
                    <a:pt x="34" y="12543"/>
                  </a:lnTo>
                  <a:lnTo>
                    <a:pt x="3937" y="12944"/>
                  </a:lnTo>
                  <a:lnTo>
                    <a:pt x="3903" y="12944"/>
                  </a:lnTo>
                  <a:lnTo>
                    <a:pt x="4037" y="12977"/>
                  </a:lnTo>
                  <a:lnTo>
                    <a:pt x="3236" y="234"/>
                  </a:lnTo>
                  <a:lnTo>
                    <a:pt x="968"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4"/>
            <p:cNvSpPr/>
            <p:nvPr/>
          </p:nvSpPr>
          <p:spPr>
            <a:xfrm>
              <a:off x="4891230" y="2978446"/>
              <a:ext cx="928" cy="956"/>
            </a:xfrm>
            <a:custGeom>
              <a:rect b="b" l="l" r="r" t="t"/>
              <a:pathLst>
                <a:path extrusionOk="0" h="35" w="34">
                  <a:moveTo>
                    <a:pt x="1" y="1"/>
                  </a:moveTo>
                  <a:lnTo>
                    <a:pt x="34" y="34"/>
                  </a:lnTo>
                  <a:lnTo>
                    <a:pt x="34" y="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4"/>
            <p:cNvSpPr/>
            <p:nvPr/>
          </p:nvSpPr>
          <p:spPr>
            <a:xfrm>
              <a:off x="4997810" y="2990298"/>
              <a:ext cx="3659" cy="928"/>
            </a:xfrm>
            <a:custGeom>
              <a:rect b="b" l="l" r="r" t="t"/>
              <a:pathLst>
                <a:path extrusionOk="0" h="34" w="134">
                  <a:moveTo>
                    <a:pt x="0" y="1"/>
                  </a:moveTo>
                  <a:lnTo>
                    <a:pt x="134" y="34"/>
                  </a:lnTo>
                  <a:lnTo>
                    <a:pt x="134" y="34"/>
                  </a:lnTo>
                  <a:lnTo>
                    <a:pt x="34" y="1"/>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4"/>
            <p:cNvSpPr/>
            <p:nvPr/>
          </p:nvSpPr>
          <p:spPr>
            <a:xfrm>
              <a:off x="4917636" y="2636859"/>
              <a:ext cx="61988" cy="6417"/>
            </a:xfrm>
            <a:custGeom>
              <a:rect b="b" l="l" r="r" t="t"/>
              <a:pathLst>
                <a:path extrusionOk="0" h="235" w="2270">
                  <a:moveTo>
                    <a:pt x="2269" y="234"/>
                  </a:moveTo>
                  <a:lnTo>
                    <a:pt x="1" y="1"/>
                  </a:lnTo>
                  <a:lnTo>
                    <a:pt x="1" y="1"/>
                  </a:lnTo>
                  <a:lnTo>
                    <a:pt x="1" y="1"/>
                  </a:lnTo>
                  <a:lnTo>
                    <a:pt x="2269" y="234"/>
                  </a:lnTo>
                  <a:lnTo>
                    <a:pt x="2269" y="2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4"/>
            <p:cNvSpPr/>
            <p:nvPr/>
          </p:nvSpPr>
          <p:spPr>
            <a:xfrm>
              <a:off x="4630720" y="2605892"/>
              <a:ext cx="135746" cy="359831"/>
            </a:xfrm>
            <a:custGeom>
              <a:rect b="b" l="l" r="r" t="t"/>
              <a:pathLst>
                <a:path extrusionOk="0" h="13177" w="4971">
                  <a:moveTo>
                    <a:pt x="0" y="1"/>
                  </a:moveTo>
                  <a:lnTo>
                    <a:pt x="1768" y="12810"/>
                  </a:lnTo>
                  <a:lnTo>
                    <a:pt x="4971" y="13177"/>
                  </a:lnTo>
                  <a:lnTo>
                    <a:pt x="3003" y="301"/>
                  </a:lnTo>
                  <a:lnTo>
                    <a:pt x="2836" y="301"/>
                  </a:lnTo>
                  <a:lnTo>
                    <a:pt x="0"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4"/>
            <p:cNvSpPr/>
            <p:nvPr/>
          </p:nvSpPr>
          <p:spPr>
            <a:xfrm>
              <a:off x="4630720" y="2605892"/>
              <a:ext cx="60131" cy="6417"/>
            </a:xfrm>
            <a:custGeom>
              <a:rect b="b" l="l" r="r" t="t"/>
              <a:pathLst>
                <a:path extrusionOk="0" h="235" w="2202">
                  <a:moveTo>
                    <a:pt x="0" y="1"/>
                  </a:moveTo>
                  <a:lnTo>
                    <a:pt x="0" y="1"/>
                  </a:lnTo>
                  <a:lnTo>
                    <a:pt x="2202" y="234"/>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4"/>
            <p:cNvSpPr/>
            <p:nvPr/>
          </p:nvSpPr>
          <p:spPr>
            <a:xfrm>
              <a:off x="4708136" y="2614085"/>
              <a:ext cx="4588" cy="27"/>
            </a:xfrm>
            <a:custGeom>
              <a:rect b="b" l="l" r="r" t="t"/>
              <a:pathLst>
                <a:path extrusionOk="0" h="1" w="168">
                  <a:moveTo>
                    <a:pt x="168" y="1"/>
                  </a:moveTo>
                  <a:lnTo>
                    <a:pt x="168" y="1"/>
                  </a:lnTo>
                  <a:lnTo>
                    <a:pt x="1" y="1"/>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4"/>
            <p:cNvSpPr/>
            <p:nvPr/>
          </p:nvSpPr>
          <p:spPr>
            <a:xfrm>
              <a:off x="5119874" y="2662364"/>
              <a:ext cx="78345" cy="349836"/>
            </a:xfrm>
            <a:custGeom>
              <a:rect b="b" l="l" r="r" t="t"/>
              <a:pathLst>
                <a:path extrusionOk="0" h="12811" w="2869">
                  <a:moveTo>
                    <a:pt x="1201" y="1"/>
                  </a:moveTo>
                  <a:lnTo>
                    <a:pt x="0" y="12477"/>
                  </a:lnTo>
                  <a:lnTo>
                    <a:pt x="2869" y="12810"/>
                  </a:lnTo>
                  <a:lnTo>
                    <a:pt x="2869" y="168"/>
                  </a:lnTo>
                  <a:lnTo>
                    <a:pt x="1201"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4"/>
            <p:cNvSpPr/>
            <p:nvPr/>
          </p:nvSpPr>
          <p:spPr>
            <a:xfrm>
              <a:off x="5224624" y="2679677"/>
              <a:ext cx="43747" cy="339787"/>
            </a:xfrm>
            <a:custGeom>
              <a:rect b="b" l="l" r="r" t="t"/>
              <a:pathLst>
                <a:path extrusionOk="0" h="12443" w="1602">
                  <a:moveTo>
                    <a:pt x="1234" y="1"/>
                  </a:moveTo>
                  <a:lnTo>
                    <a:pt x="0" y="12276"/>
                  </a:lnTo>
                  <a:lnTo>
                    <a:pt x="1601" y="12443"/>
                  </a:lnTo>
                  <a:lnTo>
                    <a:pt x="1234" y="1"/>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4"/>
            <p:cNvSpPr/>
            <p:nvPr/>
          </p:nvSpPr>
          <p:spPr>
            <a:xfrm>
              <a:off x="5026947" y="2648710"/>
              <a:ext cx="36483" cy="348908"/>
            </a:xfrm>
            <a:custGeom>
              <a:rect b="b" l="l" r="r" t="t"/>
              <a:pathLst>
                <a:path extrusionOk="0" h="12777" w="1336">
                  <a:moveTo>
                    <a:pt x="1" y="1"/>
                  </a:moveTo>
                  <a:lnTo>
                    <a:pt x="334" y="12676"/>
                  </a:lnTo>
                  <a:lnTo>
                    <a:pt x="1335" y="12776"/>
                  </a:lnTo>
                  <a:lnTo>
                    <a:pt x="668" y="67"/>
                  </a:lnTo>
                  <a:lnTo>
                    <a:pt x="1"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4"/>
            <p:cNvSpPr/>
            <p:nvPr/>
          </p:nvSpPr>
          <p:spPr>
            <a:xfrm>
              <a:off x="5026947" y="2550322"/>
              <a:ext cx="92955" cy="100246"/>
            </a:xfrm>
            <a:custGeom>
              <a:rect b="b" l="l" r="r" t="t"/>
              <a:pathLst>
                <a:path extrusionOk="0" h="3671" w="3404">
                  <a:moveTo>
                    <a:pt x="3403" y="1"/>
                  </a:moveTo>
                  <a:lnTo>
                    <a:pt x="1" y="3604"/>
                  </a:lnTo>
                  <a:lnTo>
                    <a:pt x="668" y="3670"/>
                  </a:lnTo>
                  <a:lnTo>
                    <a:pt x="3403"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4"/>
            <p:cNvSpPr/>
            <p:nvPr/>
          </p:nvSpPr>
          <p:spPr>
            <a:xfrm>
              <a:off x="5566210" y="2255212"/>
              <a:ext cx="18241" cy="6390"/>
            </a:xfrm>
            <a:custGeom>
              <a:rect b="b" l="l" r="r" t="t"/>
              <a:pathLst>
                <a:path extrusionOk="0" h="234" w="668">
                  <a:moveTo>
                    <a:pt x="667" y="234"/>
                  </a:moveTo>
                  <a:lnTo>
                    <a:pt x="667" y="234"/>
                  </a:lnTo>
                  <a:lnTo>
                    <a:pt x="0" y="0"/>
                  </a:lnTo>
                  <a:lnTo>
                    <a:pt x="0" y="0"/>
                  </a:lnTo>
                  <a:close/>
                </a:path>
              </a:pathLst>
            </a:custGeom>
            <a:solidFill>
              <a:srgbClr val="9BD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4"/>
            <p:cNvSpPr/>
            <p:nvPr/>
          </p:nvSpPr>
          <p:spPr>
            <a:xfrm>
              <a:off x="5528854" y="2255212"/>
              <a:ext cx="55598" cy="49208"/>
            </a:xfrm>
            <a:custGeom>
              <a:rect b="b" l="l" r="r" t="t"/>
              <a:pathLst>
                <a:path extrusionOk="0" h="1802" w="2036">
                  <a:moveTo>
                    <a:pt x="1368" y="0"/>
                  </a:moveTo>
                  <a:lnTo>
                    <a:pt x="1" y="1802"/>
                  </a:lnTo>
                  <a:lnTo>
                    <a:pt x="1" y="1802"/>
                  </a:lnTo>
                  <a:lnTo>
                    <a:pt x="2035" y="234"/>
                  </a:lnTo>
                  <a:lnTo>
                    <a:pt x="1368"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4"/>
            <p:cNvSpPr/>
            <p:nvPr/>
          </p:nvSpPr>
          <p:spPr>
            <a:xfrm>
              <a:off x="5746547" y="2514822"/>
              <a:ext cx="87493" cy="76543"/>
            </a:xfrm>
            <a:custGeom>
              <a:rect b="b" l="l" r="r" t="t"/>
              <a:pathLst>
                <a:path extrusionOk="0" h="2803" w="3204">
                  <a:moveTo>
                    <a:pt x="3203" y="0"/>
                  </a:moveTo>
                  <a:lnTo>
                    <a:pt x="1" y="2802"/>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4"/>
            <p:cNvSpPr/>
            <p:nvPr/>
          </p:nvSpPr>
          <p:spPr>
            <a:xfrm>
              <a:off x="5657279" y="2514822"/>
              <a:ext cx="176761" cy="431786"/>
            </a:xfrm>
            <a:custGeom>
              <a:rect b="b" l="l" r="r" t="t"/>
              <a:pathLst>
                <a:path extrusionOk="0" h="15812" w="6473">
                  <a:moveTo>
                    <a:pt x="6472" y="0"/>
                  </a:moveTo>
                  <a:lnTo>
                    <a:pt x="3270" y="2802"/>
                  </a:lnTo>
                  <a:lnTo>
                    <a:pt x="2903" y="3136"/>
                  </a:lnTo>
                  <a:lnTo>
                    <a:pt x="1" y="15811"/>
                  </a:lnTo>
                  <a:lnTo>
                    <a:pt x="1702" y="14310"/>
                  </a:lnTo>
                  <a:lnTo>
                    <a:pt x="6472"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4"/>
            <p:cNvSpPr/>
            <p:nvPr/>
          </p:nvSpPr>
          <p:spPr>
            <a:xfrm>
              <a:off x="5706487" y="2600431"/>
              <a:ext cx="30066" cy="26434"/>
            </a:xfrm>
            <a:custGeom>
              <a:rect b="b" l="l" r="r" t="t"/>
              <a:pathLst>
                <a:path extrusionOk="0" h="968" w="1101">
                  <a:moveTo>
                    <a:pt x="0" y="968"/>
                  </a:moveTo>
                  <a:lnTo>
                    <a:pt x="0" y="968"/>
                  </a:lnTo>
                  <a:lnTo>
                    <a:pt x="1101" y="1"/>
                  </a:lnTo>
                  <a:lnTo>
                    <a:pt x="1101" y="1"/>
                  </a:lnTo>
                  <a:close/>
                </a:path>
              </a:pathLst>
            </a:custGeom>
            <a:solidFill>
              <a:srgbClr val="9BD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4"/>
            <p:cNvSpPr/>
            <p:nvPr/>
          </p:nvSpPr>
          <p:spPr>
            <a:xfrm>
              <a:off x="5613561" y="2600431"/>
              <a:ext cx="122993" cy="346177"/>
            </a:xfrm>
            <a:custGeom>
              <a:rect b="b" l="l" r="r" t="t"/>
              <a:pathLst>
                <a:path extrusionOk="0" h="12677" w="4504">
                  <a:moveTo>
                    <a:pt x="4504" y="1"/>
                  </a:moveTo>
                  <a:lnTo>
                    <a:pt x="3403" y="968"/>
                  </a:lnTo>
                  <a:lnTo>
                    <a:pt x="1" y="12676"/>
                  </a:lnTo>
                  <a:lnTo>
                    <a:pt x="1602" y="12676"/>
                  </a:lnTo>
                  <a:lnTo>
                    <a:pt x="4504"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4"/>
            <p:cNvSpPr/>
            <p:nvPr/>
          </p:nvSpPr>
          <p:spPr>
            <a:xfrm>
              <a:off x="5509739" y="2567635"/>
              <a:ext cx="226816" cy="59230"/>
            </a:xfrm>
            <a:custGeom>
              <a:rect b="b" l="l" r="r" t="t"/>
              <a:pathLst>
                <a:path extrusionOk="0" h="2169" w="8306">
                  <a:moveTo>
                    <a:pt x="0" y="1"/>
                  </a:moveTo>
                  <a:lnTo>
                    <a:pt x="2402" y="1102"/>
                  </a:lnTo>
                  <a:lnTo>
                    <a:pt x="4136" y="601"/>
                  </a:lnTo>
                  <a:lnTo>
                    <a:pt x="7205" y="2169"/>
                  </a:lnTo>
                  <a:lnTo>
                    <a:pt x="8306" y="1202"/>
                  </a:lnTo>
                  <a:lnTo>
                    <a:pt x="4136" y="1"/>
                  </a:lnTo>
                  <a:lnTo>
                    <a:pt x="2735" y="601"/>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34"/>
          <p:cNvGrpSpPr/>
          <p:nvPr/>
        </p:nvGrpSpPr>
        <p:grpSpPr>
          <a:xfrm>
            <a:off x="6640333" y="1965226"/>
            <a:ext cx="1661498" cy="975588"/>
            <a:chOff x="6459808" y="2083951"/>
            <a:chExt cx="1661498" cy="975588"/>
          </a:xfrm>
        </p:grpSpPr>
        <p:sp>
          <p:nvSpPr>
            <p:cNvPr id="3117" name="Google Shape;3117;p34"/>
            <p:cNvSpPr/>
            <p:nvPr/>
          </p:nvSpPr>
          <p:spPr>
            <a:xfrm>
              <a:off x="6459808" y="2083951"/>
              <a:ext cx="1661498" cy="975588"/>
            </a:xfrm>
            <a:custGeom>
              <a:rect b="b" l="l" r="r" t="t"/>
              <a:pathLst>
                <a:path extrusionOk="0" h="35726" w="60844">
                  <a:moveTo>
                    <a:pt x="34525" y="0"/>
                  </a:moveTo>
                  <a:lnTo>
                    <a:pt x="7206" y="4537"/>
                  </a:lnTo>
                  <a:lnTo>
                    <a:pt x="1968" y="7205"/>
                  </a:lnTo>
                  <a:lnTo>
                    <a:pt x="0" y="17046"/>
                  </a:lnTo>
                  <a:lnTo>
                    <a:pt x="3369" y="35726"/>
                  </a:lnTo>
                  <a:lnTo>
                    <a:pt x="56140" y="35726"/>
                  </a:lnTo>
                  <a:lnTo>
                    <a:pt x="60844" y="14411"/>
                  </a:lnTo>
                  <a:lnTo>
                    <a:pt x="58042" y="2802"/>
                  </a:lnTo>
                  <a:lnTo>
                    <a:pt x="57441" y="2702"/>
                  </a:lnTo>
                  <a:lnTo>
                    <a:pt x="34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4"/>
            <p:cNvSpPr/>
            <p:nvPr/>
          </p:nvSpPr>
          <p:spPr>
            <a:xfrm>
              <a:off x="6459808" y="2083951"/>
              <a:ext cx="1568597" cy="465484"/>
            </a:xfrm>
            <a:custGeom>
              <a:rect b="b" l="l" r="r" t="t"/>
              <a:pathLst>
                <a:path extrusionOk="0" h="17046" w="57442">
                  <a:moveTo>
                    <a:pt x="34525" y="0"/>
                  </a:moveTo>
                  <a:lnTo>
                    <a:pt x="7206" y="4537"/>
                  </a:lnTo>
                  <a:lnTo>
                    <a:pt x="1968" y="7205"/>
                  </a:lnTo>
                  <a:lnTo>
                    <a:pt x="0" y="17046"/>
                  </a:lnTo>
                  <a:lnTo>
                    <a:pt x="0" y="17046"/>
                  </a:lnTo>
                  <a:lnTo>
                    <a:pt x="4103" y="14711"/>
                  </a:lnTo>
                  <a:lnTo>
                    <a:pt x="7072" y="10374"/>
                  </a:lnTo>
                  <a:lnTo>
                    <a:pt x="57441" y="2702"/>
                  </a:lnTo>
                  <a:lnTo>
                    <a:pt x="34525"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4"/>
            <p:cNvSpPr/>
            <p:nvPr/>
          </p:nvSpPr>
          <p:spPr>
            <a:xfrm>
              <a:off x="6459808" y="2485642"/>
              <a:ext cx="280585" cy="573894"/>
            </a:xfrm>
            <a:custGeom>
              <a:rect b="b" l="l" r="r" t="t"/>
              <a:pathLst>
                <a:path extrusionOk="0" h="21016" w="10275">
                  <a:moveTo>
                    <a:pt x="4103" y="1"/>
                  </a:moveTo>
                  <a:lnTo>
                    <a:pt x="0" y="2336"/>
                  </a:lnTo>
                  <a:lnTo>
                    <a:pt x="3369" y="21016"/>
                  </a:lnTo>
                  <a:lnTo>
                    <a:pt x="10274" y="21016"/>
                  </a:lnTo>
                  <a:lnTo>
                    <a:pt x="4103" y="1"/>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4"/>
            <p:cNvSpPr/>
            <p:nvPr/>
          </p:nvSpPr>
          <p:spPr>
            <a:xfrm>
              <a:off x="7435358" y="2184141"/>
              <a:ext cx="296996" cy="588477"/>
            </a:xfrm>
            <a:custGeom>
              <a:rect b="b" l="l" r="r" t="t"/>
              <a:pathLst>
                <a:path extrusionOk="0" h="21550" w="10876">
                  <a:moveTo>
                    <a:pt x="1" y="0"/>
                  </a:moveTo>
                  <a:lnTo>
                    <a:pt x="5438" y="1301"/>
                  </a:lnTo>
                  <a:lnTo>
                    <a:pt x="8974" y="12343"/>
                  </a:lnTo>
                  <a:lnTo>
                    <a:pt x="9608" y="21549"/>
                  </a:lnTo>
                  <a:lnTo>
                    <a:pt x="10875" y="11709"/>
                  </a:lnTo>
                  <a:lnTo>
                    <a:pt x="8340" y="1068"/>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4"/>
            <p:cNvSpPr/>
            <p:nvPr/>
          </p:nvSpPr>
          <p:spPr>
            <a:xfrm>
              <a:off x="6853305" y="2257926"/>
              <a:ext cx="168542" cy="768815"/>
            </a:xfrm>
            <a:custGeom>
              <a:rect b="b" l="l" r="r" t="t"/>
              <a:pathLst>
                <a:path extrusionOk="0" h="28154" w="6172">
                  <a:moveTo>
                    <a:pt x="1" y="0"/>
                  </a:moveTo>
                  <a:lnTo>
                    <a:pt x="2336" y="2536"/>
                  </a:lnTo>
                  <a:lnTo>
                    <a:pt x="4771" y="13710"/>
                  </a:lnTo>
                  <a:lnTo>
                    <a:pt x="5438" y="28154"/>
                  </a:lnTo>
                  <a:lnTo>
                    <a:pt x="6172" y="13710"/>
                  </a:lnTo>
                  <a:lnTo>
                    <a:pt x="4771" y="2135"/>
                  </a:lnTo>
                  <a:lnTo>
                    <a:pt x="1" y="0"/>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4"/>
            <p:cNvSpPr/>
            <p:nvPr/>
          </p:nvSpPr>
          <p:spPr>
            <a:xfrm>
              <a:off x="6571849" y="2367237"/>
              <a:ext cx="241398" cy="692300"/>
            </a:xfrm>
            <a:custGeom>
              <a:rect b="b" l="l" r="r" t="t"/>
              <a:pathLst>
                <a:path extrusionOk="0" h="25352" w="8840">
                  <a:moveTo>
                    <a:pt x="2969" y="0"/>
                  </a:moveTo>
                  <a:lnTo>
                    <a:pt x="0" y="4337"/>
                  </a:lnTo>
                  <a:lnTo>
                    <a:pt x="6171" y="25352"/>
                  </a:lnTo>
                  <a:lnTo>
                    <a:pt x="8840" y="25352"/>
                  </a:lnTo>
                  <a:lnTo>
                    <a:pt x="2969"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4"/>
            <p:cNvSpPr/>
            <p:nvPr/>
          </p:nvSpPr>
          <p:spPr>
            <a:xfrm>
              <a:off x="7663100" y="2632309"/>
              <a:ext cx="277854" cy="427226"/>
            </a:xfrm>
            <a:custGeom>
              <a:rect b="b" l="l" r="r" t="t"/>
              <a:pathLst>
                <a:path extrusionOk="0" h="15645" w="10175">
                  <a:moveTo>
                    <a:pt x="7372" y="0"/>
                  </a:moveTo>
                  <a:lnTo>
                    <a:pt x="4603" y="10941"/>
                  </a:lnTo>
                  <a:lnTo>
                    <a:pt x="0" y="15645"/>
                  </a:lnTo>
                  <a:lnTo>
                    <a:pt x="7372" y="15645"/>
                  </a:lnTo>
                  <a:lnTo>
                    <a:pt x="10174" y="2269"/>
                  </a:lnTo>
                  <a:lnTo>
                    <a:pt x="7372" y="10508"/>
                  </a:lnTo>
                  <a:lnTo>
                    <a:pt x="7372" y="0"/>
                  </a:lnTo>
                  <a:close/>
                </a:path>
              </a:pathLst>
            </a:custGeom>
            <a:solidFill>
              <a:srgbClr val="A5D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4"/>
            <p:cNvSpPr/>
            <p:nvPr/>
          </p:nvSpPr>
          <p:spPr>
            <a:xfrm>
              <a:off x="7045520" y="2565816"/>
              <a:ext cx="133015" cy="493720"/>
            </a:xfrm>
            <a:custGeom>
              <a:rect b="b" l="l" r="r" t="t"/>
              <a:pathLst>
                <a:path extrusionOk="0" h="18080" w="4871">
                  <a:moveTo>
                    <a:pt x="3236" y="0"/>
                  </a:moveTo>
                  <a:lnTo>
                    <a:pt x="3236" y="5904"/>
                  </a:lnTo>
                  <a:lnTo>
                    <a:pt x="1568" y="15578"/>
                  </a:lnTo>
                  <a:lnTo>
                    <a:pt x="0" y="18080"/>
                  </a:lnTo>
                  <a:lnTo>
                    <a:pt x="4870" y="18080"/>
                  </a:lnTo>
                  <a:lnTo>
                    <a:pt x="4870" y="6905"/>
                  </a:lnTo>
                  <a:lnTo>
                    <a:pt x="3236"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4"/>
            <p:cNvSpPr/>
            <p:nvPr/>
          </p:nvSpPr>
          <p:spPr>
            <a:xfrm>
              <a:off x="7290548" y="2257926"/>
              <a:ext cx="144839" cy="514692"/>
            </a:xfrm>
            <a:custGeom>
              <a:rect b="b" l="l" r="r" t="t"/>
              <a:pathLst>
                <a:path extrusionOk="0" h="18848" w="5304">
                  <a:moveTo>
                    <a:pt x="2869" y="0"/>
                  </a:moveTo>
                  <a:lnTo>
                    <a:pt x="567" y="367"/>
                  </a:lnTo>
                  <a:lnTo>
                    <a:pt x="2869" y="7005"/>
                  </a:lnTo>
                  <a:lnTo>
                    <a:pt x="0" y="5671"/>
                  </a:lnTo>
                  <a:lnTo>
                    <a:pt x="4070" y="10675"/>
                  </a:lnTo>
                  <a:lnTo>
                    <a:pt x="5304" y="18847"/>
                  </a:lnTo>
                  <a:lnTo>
                    <a:pt x="5304" y="9641"/>
                  </a:lnTo>
                  <a:lnTo>
                    <a:pt x="2869"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4"/>
            <p:cNvSpPr/>
            <p:nvPr/>
          </p:nvSpPr>
          <p:spPr>
            <a:xfrm>
              <a:off x="7772410" y="2152246"/>
              <a:ext cx="132086" cy="215019"/>
            </a:xfrm>
            <a:custGeom>
              <a:rect b="b" l="l" r="r" t="t"/>
              <a:pathLst>
                <a:path extrusionOk="0" h="7874" w="4837">
                  <a:moveTo>
                    <a:pt x="0" y="1"/>
                  </a:moveTo>
                  <a:lnTo>
                    <a:pt x="3036" y="1168"/>
                  </a:lnTo>
                  <a:lnTo>
                    <a:pt x="4837" y="7873"/>
                  </a:lnTo>
                  <a:lnTo>
                    <a:pt x="4837" y="902"/>
                  </a:lnTo>
                  <a:lnTo>
                    <a:pt x="0" y="1"/>
                  </a:lnTo>
                  <a:close/>
                </a:path>
              </a:pathLst>
            </a:custGeom>
            <a:solidFill>
              <a:srgbClr val="567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4"/>
            <p:cNvSpPr/>
            <p:nvPr/>
          </p:nvSpPr>
          <p:spPr>
            <a:xfrm>
              <a:off x="6652924" y="2367237"/>
              <a:ext cx="160322" cy="692300"/>
            </a:xfrm>
            <a:custGeom>
              <a:rect b="b" l="l" r="r" t="t"/>
              <a:pathLst>
                <a:path extrusionOk="0" h="25352" w="5871">
                  <a:moveTo>
                    <a:pt x="0" y="0"/>
                  </a:moveTo>
                  <a:lnTo>
                    <a:pt x="5871" y="25352"/>
                  </a:lnTo>
                  <a:lnTo>
                    <a:pt x="5137" y="11675"/>
                  </a:lnTo>
                  <a:lnTo>
                    <a:pt x="0" y="0"/>
                  </a:lnTo>
                  <a:close/>
                </a:path>
              </a:pathLst>
            </a:custGeom>
            <a:solidFill>
              <a:srgbClr val="93B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4"/>
            <p:cNvSpPr/>
            <p:nvPr/>
          </p:nvSpPr>
          <p:spPr>
            <a:xfrm>
              <a:off x="7566541" y="2219668"/>
              <a:ext cx="131185" cy="839869"/>
            </a:xfrm>
            <a:custGeom>
              <a:rect b="b" l="l" r="r" t="t"/>
              <a:pathLst>
                <a:path extrusionOk="0" h="30756" w="4804">
                  <a:moveTo>
                    <a:pt x="634" y="0"/>
                  </a:moveTo>
                  <a:lnTo>
                    <a:pt x="0" y="5404"/>
                  </a:lnTo>
                  <a:lnTo>
                    <a:pt x="2902" y="12076"/>
                  </a:lnTo>
                  <a:lnTo>
                    <a:pt x="3536" y="20248"/>
                  </a:lnTo>
                  <a:lnTo>
                    <a:pt x="3536" y="30756"/>
                  </a:lnTo>
                  <a:lnTo>
                    <a:pt x="4804" y="20248"/>
                  </a:lnTo>
                  <a:lnTo>
                    <a:pt x="4170" y="11042"/>
                  </a:lnTo>
                  <a:lnTo>
                    <a:pt x="634" y="0"/>
                  </a:lnTo>
                  <a:close/>
                </a:path>
              </a:pathLst>
            </a:custGeom>
            <a:solidFill>
              <a:srgbClr val="D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9" name="Google Shape;3129;p34"/>
          <p:cNvSpPr txBox="1"/>
          <p:nvPr/>
        </p:nvSpPr>
        <p:spPr>
          <a:xfrm>
            <a:off x="84042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Dropping Columns</a:t>
            </a:r>
            <a:endParaRPr b="1" sz="1700">
              <a:solidFill>
                <a:schemeClr val="lt1"/>
              </a:solidFill>
              <a:latin typeface="Abel"/>
              <a:ea typeface="Abel"/>
              <a:cs typeface="Abel"/>
              <a:sym typeface="Abel"/>
            </a:endParaRPr>
          </a:p>
        </p:txBody>
      </p:sp>
      <p:sp>
        <p:nvSpPr>
          <p:cNvPr id="3130" name="Google Shape;3130;p34"/>
          <p:cNvSpPr txBox="1"/>
          <p:nvPr/>
        </p:nvSpPr>
        <p:spPr>
          <a:xfrm>
            <a:off x="864475"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Passenger ID, Ticket #, Name, Cabin, Fare</a:t>
            </a:r>
            <a:endParaRPr>
              <a:solidFill>
                <a:schemeClr val="accent3"/>
              </a:solidFill>
              <a:latin typeface="Poppins"/>
              <a:ea typeface="Poppins"/>
              <a:cs typeface="Poppins"/>
              <a:sym typeface="Poppins"/>
            </a:endParaRPr>
          </a:p>
        </p:txBody>
      </p:sp>
      <p:sp>
        <p:nvSpPr>
          <p:cNvPr id="3131" name="Google Shape;3131;p34"/>
          <p:cNvSpPr txBox="1"/>
          <p:nvPr/>
        </p:nvSpPr>
        <p:spPr>
          <a:xfrm>
            <a:off x="136422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1.</a:t>
            </a:r>
            <a:endParaRPr b="1" sz="2200">
              <a:solidFill>
                <a:srgbClr val="FFFFFF"/>
              </a:solidFill>
              <a:latin typeface="Abel"/>
              <a:ea typeface="Abel"/>
              <a:cs typeface="Abel"/>
              <a:sym typeface="Abel"/>
            </a:endParaRPr>
          </a:p>
        </p:txBody>
      </p:sp>
      <p:sp>
        <p:nvSpPr>
          <p:cNvPr id="3132" name="Google Shape;3132;p34"/>
          <p:cNvSpPr txBox="1"/>
          <p:nvPr/>
        </p:nvSpPr>
        <p:spPr>
          <a:xfrm>
            <a:off x="278912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Age Missing Values</a:t>
            </a:r>
            <a:endParaRPr b="1" sz="1700">
              <a:solidFill>
                <a:schemeClr val="lt1"/>
              </a:solidFill>
              <a:latin typeface="Abel"/>
              <a:ea typeface="Abel"/>
              <a:cs typeface="Abel"/>
              <a:sym typeface="Abel"/>
            </a:endParaRPr>
          </a:p>
        </p:txBody>
      </p:sp>
      <p:sp>
        <p:nvSpPr>
          <p:cNvPr id="3133" name="Google Shape;3133;p34"/>
          <p:cNvSpPr txBox="1"/>
          <p:nvPr/>
        </p:nvSpPr>
        <p:spPr>
          <a:xfrm>
            <a:off x="2813150"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177 Missing Values</a:t>
            </a:r>
            <a:endParaRPr>
              <a:solidFill>
                <a:schemeClr val="accent3"/>
              </a:solidFill>
              <a:latin typeface="Poppins"/>
              <a:ea typeface="Poppins"/>
              <a:cs typeface="Poppins"/>
              <a:sym typeface="Poppins"/>
            </a:endParaRPr>
          </a:p>
        </p:txBody>
      </p:sp>
      <p:sp>
        <p:nvSpPr>
          <p:cNvPr id="3134" name="Google Shape;3134;p34"/>
          <p:cNvSpPr txBox="1"/>
          <p:nvPr/>
        </p:nvSpPr>
        <p:spPr>
          <a:xfrm>
            <a:off x="331292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2.</a:t>
            </a:r>
            <a:endParaRPr b="1" sz="2200">
              <a:solidFill>
                <a:srgbClr val="FFFFFF"/>
              </a:solidFill>
              <a:latin typeface="Abel"/>
              <a:ea typeface="Abel"/>
              <a:cs typeface="Abel"/>
              <a:sym typeface="Abel"/>
            </a:endParaRPr>
          </a:p>
        </p:txBody>
      </p:sp>
      <p:sp>
        <p:nvSpPr>
          <p:cNvPr id="3135" name="Google Shape;3135;p34"/>
          <p:cNvSpPr txBox="1"/>
          <p:nvPr/>
        </p:nvSpPr>
        <p:spPr>
          <a:xfrm>
            <a:off x="4596799" y="3287275"/>
            <a:ext cx="18510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Embarked &amp; Gender Missing Values </a:t>
            </a:r>
            <a:endParaRPr b="1" sz="1700">
              <a:solidFill>
                <a:schemeClr val="lt1"/>
              </a:solidFill>
              <a:latin typeface="Abel"/>
              <a:ea typeface="Abel"/>
              <a:cs typeface="Abel"/>
              <a:sym typeface="Abel"/>
            </a:endParaRPr>
          </a:p>
        </p:txBody>
      </p:sp>
      <p:sp>
        <p:nvSpPr>
          <p:cNvPr id="3136" name="Google Shape;3136;p34"/>
          <p:cNvSpPr txBox="1"/>
          <p:nvPr/>
        </p:nvSpPr>
        <p:spPr>
          <a:xfrm>
            <a:off x="4761981"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Missing handful of values </a:t>
            </a:r>
            <a:endParaRPr>
              <a:solidFill>
                <a:schemeClr val="accent3"/>
              </a:solidFill>
              <a:latin typeface="Poppins"/>
              <a:ea typeface="Poppins"/>
              <a:cs typeface="Poppins"/>
              <a:sym typeface="Poppins"/>
            </a:endParaRPr>
          </a:p>
        </p:txBody>
      </p:sp>
      <p:sp>
        <p:nvSpPr>
          <p:cNvPr id="3137" name="Google Shape;3137;p34"/>
          <p:cNvSpPr txBox="1"/>
          <p:nvPr/>
        </p:nvSpPr>
        <p:spPr>
          <a:xfrm>
            <a:off x="5261719"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3.</a:t>
            </a:r>
            <a:endParaRPr b="1" sz="2200">
              <a:solidFill>
                <a:srgbClr val="FFFFFF"/>
              </a:solidFill>
              <a:latin typeface="Abel"/>
              <a:ea typeface="Abel"/>
              <a:cs typeface="Abel"/>
              <a:sym typeface="Abel"/>
            </a:endParaRPr>
          </a:p>
        </p:txBody>
      </p:sp>
      <p:sp>
        <p:nvSpPr>
          <p:cNvPr id="3138" name="Google Shape;3138;p34"/>
          <p:cNvSpPr txBox="1"/>
          <p:nvPr/>
        </p:nvSpPr>
        <p:spPr>
          <a:xfrm>
            <a:off x="6686775" y="3287275"/>
            <a:ext cx="15687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Abel"/>
                <a:ea typeface="Abel"/>
                <a:cs typeface="Abel"/>
                <a:sym typeface="Abel"/>
              </a:rPr>
              <a:t>Feature Engineering</a:t>
            </a:r>
            <a:endParaRPr b="1" sz="1700">
              <a:solidFill>
                <a:schemeClr val="lt1"/>
              </a:solidFill>
              <a:latin typeface="Abel"/>
              <a:ea typeface="Abel"/>
              <a:cs typeface="Abel"/>
              <a:sym typeface="Abel"/>
            </a:endParaRPr>
          </a:p>
        </p:txBody>
      </p:sp>
      <p:sp>
        <p:nvSpPr>
          <p:cNvPr id="3139" name="Google Shape;3139;p34"/>
          <p:cNvSpPr txBox="1"/>
          <p:nvPr/>
        </p:nvSpPr>
        <p:spPr>
          <a:xfrm>
            <a:off x="6710825" y="3941688"/>
            <a:ext cx="1568700" cy="6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accent3"/>
                </a:solidFill>
                <a:latin typeface="Poppins"/>
                <a:ea typeface="Poppins"/>
                <a:cs typeface="Poppins"/>
                <a:sym typeface="Poppins"/>
              </a:rPr>
              <a:t>MAR, </a:t>
            </a:r>
            <a:r>
              <a:rPr lang="en">
                <a:solidFill>
                  <a:schemeClr val="accent3"/>
                </a:solidFill>
                <a:latin typeface="Poppins"/>
                <a:ea typeface="Poppins"/>
                <a:cs typeface="Poppins"/>
                <a:sym typeface="Poppins"/>
              </a:rPr>
              <a:t>One Hot Encoder, and Label Encoder</a:t>
            </a:r>
            <a:endParaRPr>
              <a:solidFill>
                <a:schemeClr val="accent3"/>
              </a:solidFill>
              <a:latin typeface="Poppins"/>
              <a:ea typeface="Poppins"/>
              <a:cs typeface="Poppins"/>
              <a:sym typeface="Poppins"/>
            </a:endParaRPr>
          </a:p>
        </p:txBody>
      </p:sp>
      <p:sp>
        <p:nvSpPr>
          <p:cNvPr id="3140" name="Google Shape;3140;p34"/>
          <p:cNvSpPr txBox="1"/>
          <p:nvPr/>
        </p:nvSpPr>
        <p:spPr>
          <a:xfrm>
            <a:off x="7210575" y="1258888"/>
            <a:ext cx="5211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bel"/>
                <a:ea typeface="Abel"/>
                <a:cs typeface="Abel"/>
                <a:sym typeface="Abel"/>
              </a:rPr>
              <a:t>4.</a:t>
            </a:r>
            <a:endParaRPr b="1" sz="2200">
              <a:solidFill>
                <a:srgbClr val="FFFFFF"/>
              </a:solidFill>
              <a:latin typeface="Abel"/>
              <a:ea typeface="Abel"/>
              <a:cs typeface="Abel"/>
              <a:sym typeface="Abel"/>
            </a:endParaRPr>
          </a:p>
        </p:txBody>
      </p:sp>
      <p:sp>
        <p:nvSpPr>
          <p:cNvPr id="3141" name="Google Shape;3141;p34"/>
          <p:cNvSpPr txBox="1"/>
          <p:nvPr>
            <p:ph type="title"/>
          </p:nvPr>
        </p:nvSpPr>
        <p:spPr>
          <a:xfrm>
            <a:off x="932150" y="623400"/>
            <a:ext cx="7713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a:t>
            </a:r>
            <a:r>
              <a:rPr lang="en" sz="3000">
                <a:solidFill>
                  <a:schemeClr val="accent4"/>
                </a:solidFill>
              </a:rPr>
              <a:t>PROCESSING</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35"/>
          <p:cNvSpPr txBox="1"/>
          <p:nvPr/>
        </p:nvSpPr>
        <p:spPr>
          <a:xfrm>
            <a:off x="4931515"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C, Q, S</a:t>
            </a:r>
            <a:endParaRPr b="1" sz="1300">
              <a:solidFill>
                <a:schemeClr val="lt1"/>
              </a:solidFill>
              <a:latin typeface="Raleway"/>
              <a:ea typeface="Raleway"/>
              <a:cs typeface="Raleway"/>
              <a:sym typeface="Raleway"/>
            </a:endParaRPr>
          </a:p>
        </p:txBody>
      </p:sp>
      <p:pic>
        <p:nvPicPr>
          <p:cNvPr id="3147" name="Google Shape;3147;p35"/>
          <p:cNvPicPr preferRelativeResize="0"/>
          <p:nvPr/>
        </p:nvPicPr>
        <p:blipFill>
          <a:blip r:embed="rId3">
            <a:alphaModFix/>
          </a:blip>
          <a:stretch>
            <a:fillRect/>
          </a:stretch>
        </p:blipFill>
        <p:spPr>
          <a:xfrm>
            <a:off x="3633125" y="99700"/>
            <a:ext cx="997100" cy="997100"/>
          </a:xfrm>
          <a:prstGeom prst="rect">
            <a:avLst/>
          </a:prstGeom>
          <a:noFill/>
          <a:ln>
            <a:noFill/>
          </a:ln>
        </p:spPr>
      </p:pic>
      <p:pic>
        <p:nvPicPr>
          <p:cNvPr id="3148" name="Google Shape;3148;p35"/>
          <p:cNvPicPr preferRelativeResize="0"/>
          <p:nvPr/>
        </p:nvPicPr>
        <p:blipFill>
          <a:blip r:embed="rId4">
            <a:alphaModFix/>
          </a:blip>
          <a:stretch>
            <a:fillRect/>
          </a:stretch>
        </p:blipFill>
        <p:spPr>
          <a:xfrm>
            <a:off x="8456900" y="2938175"/>
            <a:ext cx="396325" cy="396325"/>
          </a:xfrm>
          <a:prstGeom prst="rect">
            <a:avLst/>
          </a:prstGeom>
          <a:noFill/>
          <a:ln>
            <a:noFill/>
          </a:ln>
        </p:spPr>
      </p:pic>
      <p:sp>
        <p:nvSpPr>
          <p:cNvPr id="3149" name="Google Shape;3149;p35"/>
          <p:cNvSpPr txBox="1"/>
          <p:nvPr/>
        </p:nvSpPr>
        <p:spPr>
          <a:xfrm>
            <a:off x="921400" y="619200"/>
            <a:ext cx="55080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5"/>
                </a:solidFill>
                <a:latin typeface="Montserrat SemiBold"/>
                <a:ea typeface="Montserrat SemiBold"/>
                <a:cs typeface="Montserrat SemiBold"/>
                <a:sym typeface="Montserrat SemiBold"/>
              </a:rPr>
              <a:t>KEY </a:t>
            </a:r>
            <a:r>
              <a:rPr lang="en" sz="3000">
                <a:solidFill>
                  <a:schemeClr val="lt1"/>
                </a:solidFill>
                <a:latin typeface="Montserrat SemiBold"/>
                <a:ea typeface="Montserrat SemiBold"/>
                <a:cs typeface="Montserrat SemiBold"/>
                <a:sym typeface="Montserrat SemiBold"/>
              </a:rPr>
              <a:t>VALUES</a:t>
            </a:r>
            <a:endParaRPr sz="3600">
              <a:solidFill>
                <a:schemeClr val="lt1"/>
              </a:solidFill>
              <a:latin typeface="Bebas Neue"/>
              <a:ea typeface="Bebas Neue"/>
              <a:cs typeface="Bebas Neue"/>
              <a:sym typeface="Bebas Neue"/>
            </a:endParaRPr>
          </a:p>
        </p:txBody>
      </p:sp>
      <p:sp>
        <p:nvSpPr>
          <p:cNvPr id="3150" name="Google Shape;3150;p35"/>
          <p:cNvSpPr txBox="1"/>
          <p:nvPr/>
        </p:nvSpPr>
        <p:spPr>
          <a:xfrm>
            <a:off x="1177125" y="2160750"/>
            <a:ext cx="23853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Bebas Neue"/>
                <a:ea typeface="Bebas Neue"/>
                <a:cs typeface="Bebas Neue"/>
                <a:sym typeface="Bebas Neue"/>
              </a:rPr>
              <a:t>Gender</a:t>
            </a:r>
            <a:endParaRPr sz="2400">
              <a:solidFill>
                <a:schemeClr val="accent3"/>
              </a:solidFill>
              <a:latin typeface="Bebas Neue"/>
              <a:ea typeface="Bebas Neue"/>
              <a:cs typeface="Bebas Neue"/>
              <a:sym typeface="Bebas Neue"/>
            </a:endParaRPr>
          </a:p>
        </p:txBody>
      </p:sp>
      <p:sp>
        <p:nvSpPr>
          <p:cNvPr id="3151" name="Google Shape;3151;p35"/>
          <p:cNvSpPr txBox="1"/>
          <p:nvPr/>
        </p:nvSpPr>
        <p:spPr>
          <a:xfrm>
            <a:off x="1105975" y="3955200"/>
            <a:ext cx="994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3"/>
                </a:solidFill>
                <a:latin typeface="Bebas Neue"/>
                <a:ea typeface="Bebas Neue"/>
                <a:cs typeface="Bebas Neue"/>
                <a:sym typeface="Bebas Neue"/>
              </a:rPr>
              <a:t>35.2%</a:t>
            </a:r>
            <a:endParaRPr sz="2200">
              <a:solidFill>
                <a:schemeClr val="accent3"/>
              </a:solidFill>
              <a:latin typeface="Bebas Neue"/>
              <a:ea typeface="Bebas Neue"/>
              <a:cs typeface="Bebas Neue"/>
              <a:sym typeface="Bebas Neue"/>
            </a:endParaRPr>
          </a:p>
        </p:txBody>
      </p:sp>
      <p:sp>
        <p:nvSpPr>
          <p:cNvPr id="3152" name="Google Shape;3152;p35"/>
          <p:cNvSpPr txBox="1"/>
          <p:nvPr/>
        </p:nvSpPr>
        <p:spPr>
          <a:xfrm>
            <a:off x="2568227" y="3955200"/>
            <a:ext cx="994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Bebas Neue"/>
                <a:ea typeface="Bebas Neue"/>
                <a:cs typeface="Bebas Neue"/>
                <a:sym typeface="Bebas Neue"/>
              </a:rPr>
              <a:t>64.8%</a:t>
            </a:r>
            <a:endParaRPr sz="2100">
              <a:solidFill>
                <a:schemeClr val="accent3"/>
              </a:solidFill>
              <a:latin typeface="Bebas Neue"/>
              <a:ea typeface="Bebas Neue"/>
              <a:cs typeface="Bebas Neue"/>
              <a:sym typeface="Bebas Neue"/>
            </a:endParaRPr>
          </a:p>
        </p:txBody>
      </p:sp>
      <p:sp>
        <p:nvSpPr>
          <p:cNvPr id="3153" name="Google Shape;3153;p35"/>
          <p:cNvSpPr txBox="1"/>
          <p:nvPr/>
        </p:nvSpPr>
        <p:spPr>
          <a:xfrm>
            <a:off x="720000"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Parent/Child</a:t>
            </a:r>
            <a:endParaRPr sz="1900">
              <a:solidFill>
                <a:schemeClr val="lt1"/>
              </a:solidFill>
              <a:latin typeface="Bebas Neue"/>
              <a:ea typeface="Bebas Neue"/>
              <a:cs typeface="Bebas Neue"/>
              <a:sym typeface="Bebas Neue"/>
            </a:endParaRPr>
          </a:p>
        </p:txBody>
      </p:sp>
      <p:sp>
        <p:nvSpPr>
          <p:cNvPr id="3154" name="Google Shape;3154;p35"/>
          <p:cNvSpPr txBox="1"/>
          <p:nvPr/>
        </p:nvSpPr>
        <p:spPr>
          <a:xfrm>
            <a:off x="5417125" y="2179250"/>
            <a:ext cx="26400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latin typeface="Bebas Neue"/>
                <a:ea typeface="Bebas Neue"/>
                <a:cs typeface="Bebas Neue"/>
                <a:sym typeface="Bebas Neue"/>
              </a:rPr>
              <a:t>AGES GROUPED</a:t>
            </a:r>
            <a:endParaRPr sz="2400">
              <a:solidFill>
                <a:schemeClr val="accent3"/>
              </a:solidFill>
              <a:latin typeface="Bebas Neue"/>
              <a:ea typeface="Bebas Neue"/>
              <a:cs typeface="Bebas Neue"/>
              <a:sym typeface="Bebas Neue"/>
            </a:endParaRPr>
          </a:p>
        </p:txBody>
      </p:sp>
      <p:sp>
        <p:nvSpPr>
          <p:cNvPr id="3155" name="Google Shape;3155;p35"/>
          <p:cNvSpPr/>
          <p:nvPr/>
        </p:nvSpPr>
        <p:spPr>
          <a:xfrm flipH="1" rot="5400000">
            <a:off x="5696411" y="26311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5"/>
          <p:cNvSpPr/>
          <p:nvPr/>
        </p:nvSpPr>
        <p:spPr>
          <a:xfrm flipH="1" rot="5400000">
            <a:off x="5502325" y="2832500"/>
            <a:ext cx="303900" cy="8397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5"/>
          <p:cNvSpPr/>
          <p:nvPr/>
        </p:nvSpPr>
        <p:spPr>
          <a:xfrm flipH="1" rot="5400000">
            <a:off x="5696411" y="21330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5"/>
          <p:cNvSpPr/>
          <p:nvPr/>
        </p:nvSpPr>
        <p:spPr>
          <a:xfrm flipH="1" rot="5400000">
            <a:off x="5650977" y="2178775"/>
            <a:ext cx="325800" cy="11583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5"/>
          <p:cNvSpPr txBox="1"/>
          <p:nvPr/>
        </p:nvSpPr>
        <p:spPr>
          <a:xfrm>
            <a:off x="6746425" y="260515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0-18 </a:t>
            </a:r>
            <a:endParaRPr sz="2200">
              <a:solidFill>
                <a:schemeClr val="accent3"/>
              </a:solidFill>
              <a:latin typeface="Bebas Neue"/>
              <a:ea typeface="Bebas Neue"/>
              <a:cs typeface="Bebas Neue"/>
              <a:sym typeface="Bebas Neue"/>
            </a:endParaRPr>
          </a:p>
        </p:txBody>
      </p:sp>
      <p:sp>
        <p:nvSpPr>
          <p:cNvPr id="3160" name="Google Shape;3160;p35"/>
          <p:cNvSpPr txBox="1"/>
          <p:nvPr/>
        </p:nvSpPr>
        <p:spPr>
          <a:xfrm>
            <a:off x="6746425" y="361990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31-50</a:t>
            </a:r>
            <a:endParaRPr sz="2200">
              <a:solidFill>
                <a:schemeClr val="accent3"/>
              </a:solidFill>
              <a:latin typeface="Bebas Neue"/>
              <a:ea typeface="Bebas Neue"/>
              <a:cs typeface="Bebas Neue"/>
              <a:sym typeface="Bebas Neue"/>
            </a:endParaRPr>
          </a:p>
        </p:txBody>
      </p:sp>
      <p:grpSp>
        <p:nvGrpSpPr>
          <p:cNvPr id="3161" name="Google Shape;3161;p35"/>
          <p:cNvGrpSpPr/>
          <p:nvPr/>
        </p:nvGrpSpPr>
        <p:grpSpPr>
          <a:xfrm>
            <a:off x="2985312" y="3477576"/>
            <a:ext cx="160027" cy="396849"/>
            <a:chOff x="7596497" y="2871199"/>
            <a:chExt cx="172369" cy="427455"/>
          </a:xfrm>
        </p:grpSpPr>
        <p:sp>
          <p:nvSpPr>
            <p:cNvPr id="3162" name="Google Shape;3162;p35"/>
            <p:cNvSpPr/>
            <p:nvPr/>
          </p:nvSpPr>
          <p:spPr>
            <a:xfrm>
              <a:off x="7596497" y="2952692"/>
              <a:ext cx="172369" cy="345962"/>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sp>
          <p:nvSpPr>
            <p:cNvPr id="3163" name="Google Shape;3163;p35"/>
            <p:cNvSpPr/>
            <p:nvPr/>
          </p:nvSpPr>
          <p:spPr>
            <a:xfrm>
              <a:off x="7647799" y="2871199"/>
              <a:ext cx="70435" cy="70362"/>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354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grpSp>
      <p:grpSp>
        <p:nvGrpSpPr>
          <p:cNvPr id="3164" name="Google Shape;3164;p35"/>
          <p:cNvGrpSpPr/>
          <p:nvPr/>
        </p:nvGrpSpPr>
        <p:grpSpPr>
          <a:xfrm>
            <a:off x="1519181" y="3429325"/>
            <a:ext cx="200870" cy="396732"/>
            <a:chOff x="5826906" y="2813721"/>
            <a:chExt cx="216361" cy="427329"/>
          </a:xfrm>
        </p:grpSpPr>
        <p:sp>
          <p:nvSpPr>
            <p:cNvPr id="3165" name="Google Shape;3165;p35"/>
            <p:cNvSpPr/>
            <p:nvPr/>
          </p:nvSpPr>
          <p:spPr>
            <a:xfrm>
              <a:off x="5826906" y="2895280"/>
              <a:ext cx="216361" cy="345769"/>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sp>
          <p:nvSpPr>
            <p:cNvPr id="3166" name="Google Shape;3166;p35"/>
            <p:cNvSpPr/>
            <p:nvPr/>
          </p:nvSpPr>
          <p:spPr>
            <a:xfrm>
              <a:off x="5900045" y="2813721"/>
              <a:ext cx="70403" cy="70332"/>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ata"/>
                <a:ea typeface="Prata"/>
                <a:cs typeface="Prata"/>
                <a:sym typeface="Prata"/>
              </a:endParaRPr>
            </a:p>
          </p:txBody>
        </p:sp>
      </p:grpSp>
      <p:sp>
        <p:nvSpPr>
          <p:cNvPr id="3167" name="Google Shape;3167;p35"/>
          <p:cNvSpPr txBox="1"/>
          <p:nvPr/>
        </p:nvSpPr>
        <p:spPr>
          <a:xfrm>
            <a:off x="2736201" y="1204975"/>
            <a:ext cx="217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Sibling/Spouse</a:t>
            </a:r>
            <a:endParaRPr sz="1900">
              <a:solidFill>
                <a:schemeClr val="lt1"/>
              </a:solidFill>
              <a:latin typeface="Bebas Neue"/>
              <a:ea typeface="Bebas Neue"/>
              <a:cs typeface="Bebas Neue"/>
              <a:sym typeface="Bebas Neue"/>
            </a:endParaRPr>
          </a:p>
        </p:txBody>
      </p:sp>
      <p:sp>
        <p:nvSpPr>
          <p:cNvPr id="3168" name="Google Shape;3168;p35"/>
          <p:cNvSpPr txBox="1"/>
          <p:nvPr/>
        </p:nvSpPr>
        <p:spPr>
          <a:xfrm>
            <a:off x="4934743"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Embarked</a:t>
            </a:r>
            <a:endParaRPr sz="1900">
              <a:solidFill>
                <a:schemeClr val="lt1"/>
              </a:solidFill>
              <a:latin typeface="Bebas Neue"/>
              <a:ea typeface="Bebas Neue"/>
              <a:cs typeface="Bebas Neue"/>
              <a:sym typeface="Bebas Neue"/>
            </a:endParaRPr>
          </a:p>
        </p:txBody>
      </p:sp>
      <p:sp>
        <p:nvSpPr>
          <p:cNvPr id="3169" name="Google Shape;3169;p35"/>
          <p:cNvSpPr txBox="1"/>
          <p:nvPr/>
        </p:nvSpPr>
        <p:spPr>
          <a:xfrm>
            <a:off x="723227"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Parch.</a:t>
            </a:r>
            <a:endParaRPr b="1" sz="1300">
              <a:solidFill>
                <a:schemeClr val="lt1"/>
              </a:solidFill>
              <a:latin typeface="Raleway"/>
              <a:ea typeface="Raleway"/>
              <a:cs typeface="Raleway"/>
              <a:sym typeface="Raleway"/>
            </a:endParaRPr>
          </a:p>
        </p:txBody>
      </p:sp>
      <p:sp>
        <p:nvSpPr>
          <p:cNvPr id="3170" name="Google Shape;3170;p35"/>
          <p:cNvSpPr txBox="1"/>
          <p:nvPr/>
        </p:nvSpPr>
        <p:spPr>
          <a:xfrm>
            <a:off x="2827369"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SibSp</a:t>
            </a:r>
            <a:endParaRPr b="1" sz="1300">
              <a:solidFill>
                <a:schemeClr val="lt1"/>
              </a:solidFill>
              <a:latin typeface="Raleway"/>
              <a:ea typeface="Raleway"/>
              <a:cs typeface="Raleway"/>
              <a:sym typeface="Raleway"/>
            </a:endParaRPr>
          </a:p>
        </p:txBody>
      </p:sp>
      <p:sp>
        <p:nvSpPr>
          <p:cNvPr id="3171" name="Google Shape;3171;p35"/>
          <p:cNvSpPr/>
          <p:nvPr/>
        </p:nvSpPr>
        <p:spPr>
          <a:xfrm>
            <a:off x="1872350" y="2601000"/>
            <a:ext cx="923700" cy="9237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5"/>
          <p:cNvSpPr/>
          <p:nvPr/>
        </p:nvSpPr>
        <p:spPr>
          <a:xfrm rot="5400000">
            <a:off x="1871300" y="2599950"/>
            <a:ext cx="925800" cy="925800"/>
          </a:xfrm>
          <a:prstGeom prst="blockArc">
            <a:avLst>
              <a:gd fmla="val 10800000" name="adj1"/>
              <a:gd fmla="val 5402604" name="adj2"/>
              <a:gd fmla="val 25046"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accent4"/>
              </a:highlight>
            </a:endParaRPr>
          </a:p>
        </p:txBody>
      </p:sp>
      <p:sp>
        <p:nvSpPr>
          <p:cNvPr id="3173" name="Google Shape;3173;p35"/>
          <p:cNvSpPr txBox="1"/>
          <p:nvPr/>
        </p:nvSpPr>
        <p:spPr>
          <a:xfrm>
            <a:off x="6887893" y="1208600"/>
            <a:ext cx="18117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ebas Neue"/>
                <a:ea typeface="Bebas Neue"/>
                <a:cs typeface="Bebas Neue"/>
                <a:sym typeface="Bebas Neue"/>
              </a:rPr>
              <a:t>Class</a:t>
            </a:r>
            <a:endParaRPr sz="1900">
              <a:solidFill>
                <a:schemeClr val="lt1"/>
              </a:solidFill>
              <a:latin typeface="Bebas Neue"/>
              <a:ea typeface="Bebas Neue"/>
              <a:cs typeface="Bebas Neue"/>
              <a:sym typeface="Bebas Neue"/>
            </a:endParaRPr>
          </a:p>
        </p:txBody>
      </p:sp>
      <p:sp>
        <p:nvSpPr>
          <p:cNvPr id="3174" name="Google Shape;3174;p35"/>
          <p:cNvSpPr txBox="1"/>
          <p:nvPr/>
        </p:nvSpPr>
        <p:spPr>
          <a:xfrm>
            <a:off x="6884665" y="1476747"/>
            <a:ext cx="18117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aleway"/>
                <a:ea typeface="Raleway"/>
                <a:cs typeface="Raleway"/>
                <a:sym typeface="Raleway"/>
              </a:rPr>
              <a:t>First, Second, Third </a:t>
            </a:r>
            <a:endParaRPr b="1" sz="1300">
              <a:solidFill>
                <a:schemeClr val="lt1"/>
              </a:solidFill>
              <a:latin typeface="Raleway"/>
              <a:ea typeface="Raleway"/>
              <a:cs typeface="Raleway"/>
              <a:sym typeface="Raleway"/>
            </a:endParaRPr>
          </a:p>
        </p:txBody>
      </p:sp>
      <p:sp>
        <p:nvSpPr>
          <p:cNvPr id="3175" name="Google Shape;3175;p35"/>
          <p:cNvSpPr/>
          <p:nvPr/>
        </p:nvSpPr>
        <p:spPr>
          <a:xfrm flipH="1" rot="5400000">
            <a:off x="5696411" y="31292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5"/>
          <p:cNvSpPr/>
          <p:nvPr/>
        </p:nvSpPr>
        <p:spPr>
          <a:xfrm flipH="1" rot="5400000">
            <a:off x="5423774" y="3402025"/>
            <a:ext cx="306900" cy="6852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5"/>
          <p:cNvSpPr txBox="1"/>
          <p:nvPr/>
        </p:nvSpPr>
        <p:spPr>
          <a:xfrm>
            <a:off x="6746425" y="3112525"/>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19-30</a:t>
            </a:r>
            <a:endParaRPr sz="2200">
              <a:solidFill>
                <a:schemeClr val="accent3"/>
              </a:solidFill>
              <a:latin typeface="Bebas Neue"/>
              <a:ea typeface="Bebas Neue"/>
              <a:cs typeface="Bebas Neue"/>
              <a:sym typeface="Bebas Neue"/>
            </a:endParaRPr>
          </a:p>
        </p:txBody>
      </p:sp>
      <p:sp>
        <p:nvSpPr>
          <p:cNvPr id="3178" name="Google Shape;3178;p35"/>
          <p:cNvSpPr txBox="1"/>
          <p:nvPr/>
        </p:nvSpPr>
        <p:spPr>
          <a:xfrm>
            <a:off x="6746525" y="4118000"/>
            <a:ext cx="1950000" cy="3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3"/>
                </a:solidFill>
                <a:latin typeface="Bebas Neue"/>
                <a:ea typeface="Bebas Neue"/>
                <a:cs typeface="Bebas Neue"/>
                <a:sym typeface="Bebas Neue"/>
              </a:rPr>
              <a:t>51 &amp; OLDER</a:t>
            </a:r>
            <a:endParaRPr sz="2200">
              <a:solidFill>
                <a:schemeClr val="accent3"/>
              </a:solidFill>
              <a:latin typeface="Bebas Neue"/>
              <a:ea typeface="Bebas Neue"/>
              <a:cs typeface="Bebas Neue"/>
              <a:sym typeface="Bebas Neue"/>
            </a:endParaRPr>
          </a:p>
        </p:txBody>
      </p:sp>
      <p:sp>
        <p:nvSpPr>
          <p:cNvPr id="3179" name="Google Shape;3179;p35"/>
          <p:cNvSpPr/>
          <p:nvPr/>
        </p:nvSpPr>
        <p:spPr>
          <a:xfrm flipH="1" rot="5400000">
            <a:off x="5696511" y="3627357"/>
            <a:ext cx="303300" cy="1227000"/>
          </a:xfrm>
          <a:prstGeom prst="round2SameRect">
            <a:avLst>
              <a:gd fmla="val 50000" name="adj1"/>
              <a:gd fmla="val 50000" name="adj2"/>
            </a:avLst>
          </a:pr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5"/>
          <p:cNvSpPr/>
          <p:nvPr/>
        </p:nvSpPr>
        <p:spPr>
          <a:xfrm flipH="1" rot="5400000">
            <a:off x="5266426" y="4057375"/>
            <a:ext cx="302700" cy="366300"/>
          </a:xfrm>
          <a:prstGeom prst="round2SameRect">
            <a:avLst>
              <a:gd fmla="val 50000" name="adj1"/>
              <a:gd fmla="val 50000" name="adj2"/>
            </a:avLst>
          </a:pr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sp>
        <p:nvSpPr>
          <p:cNvPr id="3185" name="Google Shape;3185;p36"/>
          <p:cNvSpPr txBox="1"/>
          <p:nvPr>
            <p:ph type="title"/>
          </p:nvPr>
        </p:nvSpPr>
        <p:spPr>
          <a:xfrm>
            <a:off x="1018375" y="2335375"/>
            <a:ext cx="710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JOURNEY </a:t>
            </a:r>
            <a:r>
              <a:rPr lang="en">
                <a:solidFill>
                  <a:schemeClr val="lt2"/>
                </a:solidFill>
              </a:rPr>
              <a:t>EXPLAINED</a:t>
            </a:r>
            <a:endParaRPr>
              <a:solidFill>
                <a:schemeClr val="lt2"/>
              </a:solidFill>
            </a:endParaRPr>
          </a:p>
        </p:txBody>
      </p:sp>
      <p:sp>
        <p:nvSpPr>
          <p:cNvPr id="3186" name="Google Shape;3186;p36"/>
          <p:cNvSpPr txBox="1"/>
          <p:nvPr>
            <p:ph idx="1" type="subTitle"/>
          </p:nvPr>
        </p:nvSpPr>
        <p:spPr>
          <a:xfrm>
            <a:off x="2560100" y="3194775"/>
            <a:ext cx="40239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87" name="Google Shape;3187;p36"/>
          <p:cNvSpPr txBox="1"/>
          <p:nvPr>
            <p:ph idx="2" type="title"/>
          </p:nvPr>
        </p:nvSpPr>
        <p:spPr>
          <a:xfrm>
            <a:off x="3917350" y="876125"/>
            <a:ext cx="1216200" cy="121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3188" name="Google Shape;3188;p36"/>
          <p:cNvPicPr preferRelativeResize="0"/>
          <p:nvPr/>
        </p:nvPicPr>
        <p:blipFill>
          <a:blip r:embed="rId3">
            <a:alphaModFix/>
          </a:blip>
          <a:stretch>
            <a:fillRect/>
          </a:stretch>
        </p:blipFill>
        <p:spPr>
          <a:xfrm>
            <a:off x="3516375" y="1446325"/>
            <a:ext cx="771800" cy="771800"/>
          </a:xfrm>
          <a:prstGeom prst="rect">
            <a:avLst/>
          </a:prstGeom>
          <a:noFill/>
          <a:ln>
            <a:noFill/>
          </a:ln>
        </p:spPr>
      </p:pic>
      <p:pic>
        <p:nvPicPr>
          <p:cNvPr id="3189" name="Google Shape;3189;p36"/>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3190" name="Google Shape;3190;p36"/>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3191" name="Google Shape;3191;p36"/>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3192" name="Google Shape;3192;p36"/>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3193" name="Google Shape;3193;p36"/>
          <p:cNvPicPr preferRelativeResize="0"/>
          <p:nvPr/>
        </p:nvPicPr>
        <p:blipFill>
          <a:blip r:embed="rId6">
            <a:alphaModFix/>
          </a:blip>
          <a:stretch>
            <a:fillRect/>
          </a:stretch>
        </p:blipFill>
        <p:spPr>
          <a:xfrm>
            <a:off x="1275943" y="3416975"/>
            <a:ext cx="955181" cy="955200"/>
          </a:xfrm>
          <a:prstGeom prst="rect">
            <a:avLst/>
          </a:prstGeom>
          <a:noFill/>
          <a:ln>
            <a:noFill/>
          </a:ln>
        </p:spPr>
      </p:pic>
      <p:grpSp>
        <p:nvGrpSpPr>
          <p:cNvPr id="3194" name="Google Shape;3194;p36"/>
          <p:cNvGrpSpPr/>
          <p:nvPr/>
        </p:nvGrpSpPr>
        <p:grpSpPr>
          <a:xfrm>
            <a:off x="1106155" y="3513515"/>
            <a:ext cx="6931696" cy="1629976"/>
            <a:chOff x="1106155" y="2981740"/>
            <a:chExt cx="6931696" cy="1629976"/>
          </a:xfrm>
        </p:grpSpPr>
        <p:sp>
          <p:nvSpPr>
            <p:cNvPr id="3195" name="Google Shape;3195;p36"/>
            <p:cNvSpPr/>
            <p:nvPr/>
          </p:nvSpPr>
          <p:spPr>
            <a:xfrm flipH="1">
              <a:off x="5918747" y="3634324"/>
              <a:ext cx="837259" cy="496897"/>
            </a:xfrm>
            <a:custGeom>
              <a:rect b="b" l="l" r="r" t="t"/>
              <a:pathLst>
                <a:path extrusionOk="0" h="3514" w="5921">
                  <a:moveTo>
                    <a:pt x="3113" y="0"/>
                  </a:moveTo>
                  <a:lnTo>
                    <a:pt x="1" y="3174"/>
                  </a:lnTo>
                  <a:lnTo>
                    <a:pt x="3202" y="3514"/>
                  </a:lnTo>
                  <a:lnTo>
                    <a:pt x="59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6"/>
            <p:cNvSpPr/>
            <p:nvPr/>
          </p:nvSpPr>
          <p:spPr>
            <a:xfrm flipH="1">
              <a:off x="3669124" y="3602508"/>
              <a:ext cx="1497338" cy="523906"/>
            </a:xfrm>
            <a:custGeom>
              <a:rect b="b" l="l" r="r" t="t"/>
              <a:pathLst>
                <a:path extrusionOk="0" h="3705" w="10589">
                  <a:moveTo>
                    <a:pt x="3174" y="1"/>
                  </a:moveTo>
                  <a:lnTo>
                    <a:pt x="0" y="708"/>
                  </a:lnTo>
                  <a:cubicBezTo>
                    <a:pt x="0" y="708"/>
                    <a:pt x="4159" y="3705"/>
                    <a:pt x="4248" y="3705"/>
                  </a:cubicBezTo>
                  <a:cubicBezTo>
                    <a:pt x="4329" y="3705"/>
                    <a:pt x="9739" y="3113"/>
                    <a:pt x="9739" y="2971"/>
                  </a:cubicBezTo>
                  <a:cubicBezTo>
                    <a:pt x="9739" y="2828"/>
                    <a:pt x="10588" y="1"/>
                    <a:pt x="10588" y="1"/>
                  </a:cubicBez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6"/>
            <p:cNvSpPr/>
            <p:nvPr/>
          </p:nvSpPr>
          <p:spPr>
            <a:xfrm flipH="1">
              <a:off x="3660498" y="3453608"/>
              <a:ext cx="1441624" cy="312505"/>
            </a:xfrm>
            <a:custGeom>
              <a:rect b="b" l="l" r="r" t="t"/>
              <a:pathLst>
                <a:path extrusionOk="0" h="2210" w="10195">
                  <a:moveTo>
                    <a:pt x="5573" y="1"/>
                  </a:moveTo>
                  <a:lnTo>
                    <a:pt x="4955" y="626"/>
                  </a:lnTo>
                  <a:lnTo>
                    <a:pt x="4527" y="626"/>
                  </a:lnTo>
                  <a:lnTo>
                    <a:pt x="4527" y="1054"/>
                  </a:lnTo>
                  <a:lnTo>
                    <a:pt x="4133" y="1475"/>
                  </a:lnTo>
                  <a:lnTo>
                    <a:pt x="1" y="1475"/>
                  </a:lnTo>
                  <a:lnTo>
                    <a:pt x="1" y="2209"/>
                  </a:lnTo>
                  <a:lnTo>
                    <a:pt x="4445" y="2209"/>
                  </a:lnTo>
                  <a:lnTo>
                    <a:pt x="5268" y="1394"/>
                  </a:lnTo>
                  <a:lnTo>
                    <a:pt x="10195" y="1394"/>
                  </a:lnTo>
                  <a:lnTo>
                    <a:pt x="10195" y="626"/>
                  </a:lnTo>
                  <a:lnTo>
                    <a:pt x="6002" y="626"/>
                  </a:lnTo>
                  <a:lnTo>
                    <a:pt x="6117" y="544"/>
                  </a:lnTo>
                  <a:lnTo>
                    <a:pt x="5573"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6"/>
            <p:cNvSpPr/>
            <p:nvPr/>
          </p:nvSpPr>
          <p:spPr>
            <a:xfrm flipH="1">
              <a:off x="5995668" y="3458416"/>
              <a:ext cx="227945" cy="107751"/>
            </a:xfrm>
            <a:custGeom>
              <a:rect b="b" l="l" r="r" t="t"/>
              <a:pathLst>
                <a:path extrusionOk="0" h="762" w="1612">
                  <a:moveTo>
                    <a:pt x="1" y="1"/>
                  </a:moveTo>
                  <a:lnTo>
                    <a:pt x="1" y="762"/>
                  </a:lnTo>
                  <a:lnTo>
                    <a:pt x="1611" y="762"/>
                  </a:lnTo>
                  <a:lnTo>
                    <a:pt x="161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6"/>
            <p:cNvSpPr/>
            <p:nvPr/>
          </p:nvSpPr>
          <p:spPr>
            <a:xfrm flipH="1">
              <a:off x="6107095" y="3458416"/>
              <a:ext cx="116518" cy="107751"/>
            </a:xfrm>
            <a:custGeom>
              <a:rect b="b" l="l" r="r" t="t"/>
              <a:pathLst>
                <a:path extrusionOk="0" h="762" w="824">
                  <a:moveTo>
                    <a:pt x="1" y="1"/>
                  </a:moveTo>
                  <a:lnTo>
                    <a:pt x="1" y="762"/>
                  </a:lnTo>
                  <a:lnTo>
                    <a:pt x="823" y="762"/>
                  </a:lnTo>
                  <a:lnTo>
                    <a:pt x="823"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6"/>
            <p:cNvSpPr/>
            <p:nvPr/>
          </p:nvSpPr>
          <p:spPr>
            <a:xfrm flipH="1">
              <a:off x="2371725" y="3617921"/>
              <a:ext cx="1489702" cy="240389"/>
            </a:xfrm>
            <a:custGeom>
              <a:rect b="b" l="l" r="r" t="t"/>
              <a:pathLst>
                <a:path extrusionOk="0" h="1700" w="10535">
                  <a:moveTo>
                    <a:pt x="1421" y="1"/>
                  </a:moveTo>
                  <a:lnTo>
                    <a:pt x="0" y="1700"/>
                  </a:lnTo>
                  <a:lnTo>
                    <a:pt x="10534" y="1700"/>
                  </a:lnTo>
                  <a:lnTo>
                    <a:pt x="730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6"/>
            <p:cNvSpPr/>
            <p:nvPr/>
          </p:nvSpPr>
          <p:spPr>
            <a:xfrm flipH="1">
              <a:off x="2323789" y="3606467"/>
              <a:ext cx="1565495" cy="268245"/>
            </a:xfrm>
            <a:custGeom>
              <a:rect b="b" l="l" r="r" t="t"/>
              <a:pathLst>
                <a:path extrusionOk="0" h="1897" w="11071">
                  <a:moveTo>
                    <a:pt x="7476" y="170"/>
                  </a:moveTo>
                  <a:lnTo>
                    <a:pt x="10364" y="1699"/>
                  </a:lnTo>
                  <a:lnTo>
                    <a:pt x="367" y="1699"/>
                  </a:lnTo>
                  <a:lnTo>
                    <a:pt x="1645" y="170"/>
                  </a:lnTo>
                  <a:close/>
                  <a:moveTo>
                    <a:pt x="1556" y="0"/>
                  </a:moveTo>
                  <a:lnTo>
                    <a:pt x="0" y="1896"/>
                  </a:lnTo>
                  <a:lnTo>
                    <a:pt x="11071" y="1896"/>
                  </a:lnTo>
                  <a:lnTo>
                    <a:pt x="75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6"/>
            <p:cNvSpPr/>
            <p:nvPr/>
          </p:nvSpPr>
          <p:spPr>
            <a:xfrm flipH="1">
              <a:off x="1106178" y="3874571"/>
              <a:ext cx="6931673" cy="737144"/>
            </a:xfrm>
            <a:custGeom>
              <a:rect b="b" l="l" r="r" t="t"/>
              <a:pathLst>
                <a:path extrusionOk="0" h="5213" w="49020">
                  <a:moveTo>
                    <a:pt x="25118" y="0"/>
                  </a:moveTo>
                  <a:lnTo>
                    <a:pt x="23106" y="1359"/>
                  </a:lnTo>
                  <a:lnTo>
                    <a:pt x="12464" y="1359"/>
                  </a:lnTo>
                  <a:lnTo>
                    <a:pt x="11839" y="734"/>
                  </a:lnTo>
                  <a:lnTo>
                    <a:pt x="4451" y="734"/>
                  </a:lnTo>
                  <a:cubicBezTo>
                    <a:pt x="4451" y="734"/>
                    <a:pt x="2351" y="2460"/>
                    <a:pt x="1645" y="4105"/>
                  </a:cubicBezTo>
                  <a:lnTo>
                    <a:pt x="0" y="4105"/>
                  </a:lnTo>
                  <a:lnTo>
                    <a:pt x="544" y="4839"/>
                  </a:lnTo>
                  <a:lnTo>
                    <a:pt x="44486" y="5213"/>
                  </a:lnTo>
                  <a:lnTo>
                    <a:pt x="49019" y="0"/>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6"/>
            <p:cNvSpPr/>
            <p:nvPr/>
          </p:nvSpPr>
          <p:spPr>
            <a:xfrm flipH="1">
              <a:off x="2824387" y="3442155"/>
              <a:ext cx="4752198" cy="272063"/>
            </a:xfrm>
            <a:custGeom>
              <a:rect b="b" l="l" r="r" t="t"/>
              <a:pathLst>
                <a:path extrusionOk="0" h="1924" w="33607">
                  <a:moveTo>
                    <a:pt x="28203" y="0"/>
                  </a:moveTo>
                  <a:lnTo>
                    <a:pt x="11098" y="116"/>
                  </a:lnTo>
                  <a:lnTo>
                    <a:pt x="10303" y="822"/>
                  </a:lnTo>
                  <a:lnTo>
                    <a:pt x="1019" y="822"/>
                  </a:lnTo>
                  <a:lnTo>
                    <a:pt x="0" y="1923"/>
                  </a:lnTo>
                  <a:lnTo>
                    <a:pt x="21747" y="1923"/>
                  </a:lnTo>
                  <a:lnTo>
                    <a:pt x="22508" y="1162"/>
                  </a:lnTo>
                  <a:lnTo>
                    <a:pt x="33606" y="1162"/>
                  </a:lnTo>
                  <a:lnTo>
                    <a:pt x="2820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6"/>
            <p:cNvSpPr/>
            <p:nvPr/>
          </p:nvSpPr>
          <p:spPr>
            <a:xfrm flipH="1">
              <a:off x="3772921" y="3061492"/>
              <a:ext cx="2190222" cy="408660"/>
            </a:xfrm>
            <a:custGeom>
              <a:rect b="b" l="l" r="r" t="t"/>
              <a:pathLst>
                <a:path extrusionOk="0" h="2890" w="15489">
                  <a:moveTo>
                    <a:pt x="4928" y="1"/>
                  </a:moveTo>
                  <a:lnTo>
                    <a:pt x="4669" y="259"/>
                  </a:lnTo>
                  <a:lnTo>
                    <a:pt x="1047" y="259"/>
                  </a:lnTo>
                  <a:lnTo>
                    <a:pt x="537" y="769"/>
                  </a:lnTo>
                  <a:lnTo>
                    <a:pt x="3140" y="769"/>
                  </a:lnTo>
                  <a:lnTo>
                    <a:pt x="0" y="2889"/>
                  </a:lnTo>
                  <a:lnTo>
                    <a:pt x="3507" y="2835"/>
                  </a:lnTo>
                  <a:lnTo>
                    <a:pt x="5607" y="708"/>
                  </a:lnTo>
                  <a:lnTo>
                    <a:pt x="12280" y="708"/>
                  </a:lnTo>
                  <a:lnTo>
                    <a:pt x="11241" y="1"/>
                  </a:lnTo>
                  <a:close/>
                  <a:moveTo>
                    <a:pt x="12280" y="708"/>
                  </a:moveTo>
                  <a:lnTo>
                    <a:pt x="15489" y="2889"/>
                  </a:lnTo>
                  <a:lnTo>
                    <a:pt x="12376" y="769"/>
                  </a:lnTo>
                  <a:lnTo>
                    <a:pt x="12288" y="708"/>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6"/>
            <p:cNvSpPr/>
            <p:nvPr/>
          </p:nvSpPr>
          <p:spPr>
            <a:xfrm flipH="1">
              <a:off x="4957748" y="2981740"/>
              <a:ext cx="108740" cy="79894"/>
            </a:xfrm>
            <a:custGeom>
              <a:rect b="b" l="l" r="r" t="t"/>
              <a:pathLst>
                <a:path extrusionOk="0" h="565" w="769">
                  <a:moveTo>
                    <a:pt x="0" y="1"/>
                  </a:moveTo>
                  <a:lnTo>
                    <a:pt x="0" y="565"/>
                  </a:lnTo>
                  <a:lnTo>
                    <a:pt x="768" y="565"/>
                  </a:lnTo>
                  <a:lnTo>
                    <a:pt x="768"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6"/>
            <p:cNvSpPr/>
            <p:nvPr/>
          </p:nvSpPr>
          <p:spPr>
            <a:xfrm flipH="1">
              <a:off x="5014451" y="2981740"/>
              <a:ext cx="52037" cy="79894"/>
            </a:xfrm>
            <a:custGeom>
              <a:rect b="b" l="l" r="r" t="t"/>
              <a:pathLst>
                <a:path extrusionOk="0" h="565" w="368">
                  <a:moveTo>
                    <a:pt x="0" y="1"/>
                  </a:moveTo>
                  <a:lnTo>
                    <a:pt x="0" y="565"/>
                  </a:lnTo>
                  <a:lnTo>
                    <a:pt x="367" y="565"/>
                  </a:lnTo>
                  <a:lnTo>
                    <a:pt x="36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6"/>
            <p:cNvSpPr/>
            <p:nvPr/>
          </p:nvSpPr>
          <p:spPr>
            <a:xfrm flipH="1">
              <a:off x="6620258" y="3425752"/>
              <a:ext cx="251984" cy="76076"/>
            </a:xfrm>
            <a:custGeom>
              <a:rect b="b" l="l" r="r" t="t"/>
              <a:pathLst>
                <a:path extrusionOk="0" h="538" w="1782">
                  <a:moveTo>
                    <a:pt x="1" y="0"/>
                  </a:moveTo>
                  <a:lnTo>
                    <a:pt x="1" y="537"/>
                  </a:lnTo>
                  <a:lnTo>
                    <a:pt x="1781" y="537"/>
                  </a:lnTo>
                  <a:lnTo>
                    <a:pt x="178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6"/>
            <p:cNvSpPr/>
            <p:nvPr/>
          </p:nvSpPr>
          <p:spPr>
            <a:xfrm flipH="1">
              <a:off x="6631853" y="3501686"/>
              <a:ext cx="152010" cy="56845"/>
            </a:xfrm>
            <a:custGeom>
              <a:rect b="b" l="l" r="r" t="t"/>
              <a:pathLst>
                <a:path extrusionOk="0" h="402" w="1075">
                  <a:moveTo>
                    <a:pt x="1" y="0"/>
                  </a:moveTo>
                  <a:lnTo>
                    <a:pt x="1" y="401"/>
                  </a:lnTo>
                  <a:lnTo>
                    <a:pt x="1075" y="401"/>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6"/>
            <p:cNvSpPr/>
            <p:nvPr/>
          </p:nvSpPr>
          <p:spPr>
            <a:xfrm flipH="1">
              <a:off x="6707787" y="3501686"/>
              <a:ext cx="76076" cy="56845"/>
            </a:xfrm>
            <a:custGeom>
              <a:rect b="b" l="l" r="r" t="t"/>
              <a:pathLst>
                <a:path extrusionOk="0" h="402" w="538">
                  <a:moveTo>
                    <a:pt x="1" y="0"/>
                  </a:moveTo>
                  <a:lnTo>
                    <a:pt x="1" y="401"/>
                  </a:lnTo>
                  <a:lnTo>
                    <a:pt x="538" y="401"/>
                  </a:lnTo>
                  <a:lnTo>
                    <a:pt x="53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6"/>
            <p:cNvSpPr/>
            <p:nvPr/>
          </p:nvSpPr>
          <p:spPr>
            <a:xfrm flipH="1">
              <a:off x="6872102" y="3425752"/>
              <a:ext cx="276871" cy="64481"/>
            </a:xfrm>
            <a:custGeom>
              <a:rect b="b" l="l" r="r" t="t"/>
              <a:pathLst>
                <a:path extrusionOk="0" h="456" w="1958">
                  <a:moveTo>
                    <a:pt x="0" y="0"/>
                  </a:moveTo>
                  <a:lnTo>
                    <a:pt x="0" y="456"/>
                  </a:lnTo>
                  <a:lnTo>
                    <a:pt x="1958" y="456"/>
                  </a:lnTo>
                  <a:lnTo>
                    <a:pt x="195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6"/>
            <p:cNvSpPr/>
            <p:nvPr/>
          </p:nvSpPr>
          <p:spPr>
            <a:xfrm flipH="1">
              <a:off x="7192102" y="3425752"/>
              <a:ext cx="68440" cy="64481"/>
            </a:xfrm>
            <a:custGeom>
              <a:rect b="b" l="l" r="r" t="t"/>
              <a:pathLst>
                <a:path extrusionOk="0" h="456" w="484">
                  <a:moveTo>
                    <a:pt x="1" y="0"/>
                  </a:moveTo>
                  <a:lnTo>
                    <a:pt x="1" y="456"/>
                  </a:lnTo>
                  <a:lnTo>
                    <a:pt x="483" y="456"/>
                  </a:lnTo>
                  <a:lnTo>
                    <a:pt x="483"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6"/>
            <p:cNvSpPr/>
            <p:nvPr/>
          </p:nvSpPr>
          <p:spPr>
            <a:xfrm flipH="1">
              <a:off x="6872103" y="3458416"/>
              <a:ext cx="388440" cy="31816"/>
            </a:xfrm>
            <a:custGeom>
              <a:rect b="b" l="l" r="r" t="t"/>
              <a:pathLst>
                <a:path extrusionOk="0" h="225" w="2747">
                  <a:moveTo>
                    <a:pt x="1" y="1"/>
                  </a:moveTo>
                  <a:lnTo>
                    <a:pt x="1" y="225"/>
                  </a:lnTo>
                  <a:lnTo>
                    <a:pt x="2747" y="225"/>
                  </a:lnTo>
                  <a:lnTo>
                    <a:pt x="2747"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6"/>
            <p:cNvSpPr/>
            <p:nvPr/>
          </p:nvSpPr>
          <p:spPr>
            <a:xfrm flipH="1">
              <a:off x="3588384" y="3117206"/>
              <a:ext cx="1914482" cy="341352"/>
            </a:xfrm>
            <a:custGeom>
              <a:rect b="b" l="l" r="r" t="t"/>
              <a:pathLst>
                <a:path extrusionOk="0" h="2414" w="13539">
                  <a:moveTo>
                    <a:pt x="2631" y="1"/>
                  </a:moveTo>
                  <a:lnTo>
                    <a:pt x="1" y="2414"/>
                  </a:lnTo>
                  <a:lnTo>
                    <a:pt x="13538" y="2298"/>
                  </a:lnTo>
                  <a:lnTo>
                    <a:pt x="8496" y="1"/>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6"/>
            <p:cNvSpPr/>
            <p:nvPr/>
          </p:nvSpPr>
          <p:spPr>
            <a:xfrm flipH="1">
              <a:off x="6404048" y="3425752"/>
              <a:ext cx="144375" cy="132779"/>
            </a:xfrm>
            <a:custGeom>
              <a:rect b="b" l="l" r="r" t="t"/>
              <a:pathLst>
                <a:path extrusionOk="0" h="939" w="1021">
                  <a:moveTo>
                    <a:pt x="1" y="0"/>
                  </a:moveTo>
                  <a:lnTo>
                    <a:pt x="1" y="938"/>
                  </a:lnTo>
                  <a:lnTo>
                    <a:pt x="1020" y="938"/>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6"/>
            <p:cNvSpPr/>
            <p:nvPr/>
          </p:nvSpPr>
          <p:spPr>
            <a:xfrm flipH="1">
              <a:off x="6476164" y="3425752"/>
              <a:ext cx="72258" cy="132779"/>
            </a:xfrm>
            <a:custGeom>
              <a:rect b="b" l="l" r="r" t="t"/>
              <a:pathLst>
                <a:path extrusionOk="0" h="939" w="511">
                  <a:moveTo>
                    <a:pt x="1" y="0"/>
                  </a:moveTo>
                  <a:lnTo>
                    <a:pt x="1" y="938"/>
                  </a:lnTo>
                  <a:lnTo>
                    <a:pt x="510" y="938"/>
                  </a:lnTo>
                  <a:lnTo>
                    <a:pt x="51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6"/>
            <p:cNvSpPr/>
            <p:nvPr/>
          </p:nvSpPr>
          <p:spPr>
            <a:xfrm flipH="1">
              <a:off x="1106155" y="3874571"/>
              <a:ext cx="3479836" cy="68299"/>
            </a:xfrm>
            <a:custGeom>
              <a:rect b="b" l="l" r="r" t="t"/>
              <a:pathLst>
                <a:path extrusionOk="0" h="483" w="24609">
                  <a:moveTo>
                    <a:pt x="707" y="0"/>
                  </a:moveTo>
                  <a:lnTo>
                    <a:pt x="0" y="483"/>
                  </a:lnTo>
                  <a:lnTo>
                    <a:pt x="24180" y="483"/>
                  </a:lnTo>
                  <a:lnTo>
                    <a:pt x="2460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6"/>
            <p:cNvSpPr/>
            <p:nvPr/>
          </p:nvSpPr>
          <p:spPr>
            <a:xfrm flipH="1">
              <a:off x="6327271" y="3978363"/>
              <a:ext cx="1121624" cy="36624"/>
            </a:xfrm>
            <a:custGeom>
              <a:rect b="b" l="l" r="r" t="t"/>
              <a:pathLst>
                <a:path extrusionOk="0" h="259" w="7932">
                  <a:moveTo>
                    <a:pt x="286" y="0"/>
                  </a:moveTo>
                  <a:cubicBezTo>
                    <a:pt x="198" y="88"/>
                    <a:pt x="82" y="170"/>
                    <a:pt x="1" y="258"/>
                  </a:cubicBezTo>
                  <a:lnTo>
                    <a:pt x="7932" y="258"/>
                  </a:lnTo>
                  <a:lnTo>
                    <a:pt x="7674"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6"/>
            <p:cNvSpPr/>
            <p:nvPr/>
          </p:nvSpPr>
          <p:spPr>
            <a:xfrm flipH="1">
              <a:off x="7148832" y="3401713"/>
              <a:ext cx="43411" cy="108740"/>
            </a:xfrm>
            <a:custGeom>
              <a:rect b="b" l="l" r="r" t="t"/>
              <a:pathLst>
                <a:path extrusionOk="0" h="769" w="307">
                  <a:moveTo>
                    <a:pt x="0" y="1"/>
                  </a:moveTo>
                  <a:lnTo>
                    <a:pt x="0" y="769"/>
                  </a:lnTo>
                  <a:lnTo>
                    <a:pt x="306" y="769"/>
                  </a:lnTo>
                  <a:lnTo>
                    <a:pt x="306" y="1"/>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6"/>
            <p:cNvSpPr/>
            <p:nvPr/>
          </p:nvSpPr>
          <p:spPr>
            <a:xfrm flipH="1">
              <a:off x="7140206" y="3425752"/>
              <a:ext cx="8767" cy="64481"/>
            </a:xfrm>
            <a:custGeom>
              <a:rect b="b" l="l" r="r" t="t"/>
              <a:pathLst>
                <a:path extrusionOk="0" h="456" w="62">
                  <a:moveTo>
                    <a:pt x="0" y="0"/>
                  </a:moveTo>
                  <a:lnTo>
                    <a:pt x="0" y="456"/>
                  </a:lnTo>
                  <a:lnTo>
                    <a:pt x="61" y="456"/>
                  </a:lnTo>
                  <a:lnTo>
                    <a:pt x="61"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6"/>
            <p:cNvSpPr/>
            <p:nvPr/>
          </p:nvSpPr>
          <p:spPr>
            <a:xfrm flipH="1">
              <a:off x="6631853" y="3501686"/>
              <a:ext cx="152010" cy="8767"/>
            </a:xfrm>
            <a:custGeom>
              <a:rect b="b" l="l" r="r" t="t"/>
              <a:pathLst>
                <a:path extrusionOk="0" h="62" w="1075">
                  <a:moveTo>
                    <a:pt x="1" y="0"/>
                  </a:moveTo>
                  <a:lnTo>
                    <a:pt x="1" y="62"/>
                  </a:lnTo>
                  <a:lnTo>
                    <a:pt x="1075" y="62"/>
                  </a:lnTo>
                  <a:lnTo>
                    <a:pt x="107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6"/>
            <p:cNvSpPr/>
            <p:nvPr/>
          </p:nvSpPr>
          <p:spPr>
            <a:xfrm flipH="1">
              <a:off x="6404048" y="3549764"/>
              <a:ext cx="144375" cy="8767"/>
            </a:xfrm>
            <a:custGeom>
              <a:rect b="b" l="l" r="r" t="t"/>
              <a:pathLst>
                <a:path extrusionOk="0" h="62" w="1021">
                  <a:moveTo>
                    <a:pt x="1" y="0"/>
                  </a:moveTo>
                  <a:lnTo>
                    <a:pt x="1" y="61"/>
                  </a:lnTo>
                  <a:lnTo>
                    <a:pt x="1020" y="61"/>
                  </a:lnTo>
                  <a:lnTo>
                    <a:pt x="1020"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6"/>
            <p:cNvSpPr/>
            <p:nvPr/>
          </p:nvSpPr>
          <p:spPr>
            <a:xfrm flipH="1">
              <a:off x="6872100" y="3425752"/>
              <a:ext cx="3959" cy="64481"/>
            </a:xfrm>
            <a:custGeom>
              <a:rect b="b" l="l" r="r" t="t"/>
              <a:pathLst>
                <a:path extrusionOk="0" h="456" w="28">
                  <a:moveTo>
                    <a:pt x="0" y="0"/>
                  </a:moveTo>
                  <a:lnTo>
                    <a:pt x="0" y="456"/>
                  </a:lnTo>
                  <a:lnTo>
                    <a:pt x="28" y="456"/>
                  </a:lnTo>
                  <a:lnTo>
                    <a:pt x="28"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6"/>
            <p:cNvSpPr/>
            <p:nvPr/>
          </p:nvSpPr>
          <p:spPr>
            <a:xfrm flipH="1">
              <a:off x="4506108" y="3722702"/>
              <a:ext cx="1753988" cy="340362"/>
            </a:xfrm>
            <a:custGeom>
              <a:rect b="b" l="l" r="r" t="t"/>
              <a:pathLst>
                <a:path extrusionOk="0" h="2407" w="12404">
                  <a:moveTo>
                    <a:pt x="1448" y="0"/>
                  </a:moveTo>
                  <a:lnTo>
                    <a:pt x="1" y="2379"/>
                  </a:lnTo>
                  <a:lnTo>
                    <a:pt x="10595" y="2406"/>
                  </a:lnTo>
                  <a:lnTo>
                    <a:pt x="12403" y="1074"/>
                  </a:lnTo>
                  <a:lnTo>
                    <a:pt x="9094"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6"/>
            <p:cNvSpPr/>
            <p:nvPr/>
          </p:nvSpPr>
          <p:spPr>
            <a:xfrm flipH="1">
              <a:off x="4486028" y="3714077"/>
              <a:ext cx="1789480" cy="356623"/>
            </a:xfrm>
            <a:custGeom>
              <a:rect b="b" l="l" r="r" t="t"/>
              <a:pathLst>
                <a:path extrusionOk="0" h="2522" w="12655">
                  <a:moveTo>
                    <a:pt x="9203" y="116"/>
                  </a:moveTo>
                  <a:lnTo>
                    <a:pt x="12403" y="1162"/>
                  </a:lnTo>
                  <a:lnTo>
                    <a:pt x="10677" y="2406"/>
                  </a:lnTo>
                  <a:lnTo>
                    <a:pt x="225" y="2379"/>
                  </a:lnTo>
                  <a:lnTo>
                    <a:pt x="1584" y="116"/>
                  </a:lnTo>
                  <a:close/>
                  <a:moveTo>
                    <a:pt x="1503" y="0"/>
                  </a:moveTo>
                  <a:lnTo>
                    <a:pt x="1" y="2494"/>
                  </a:lnTo>
                  <a:lnTo>
                    <a:pt x="10704" y="2522"/>
                  </a:lnTo>
                  <a:lnTo>
                    <a:pt x="12655" y="1135"/>
                  </a:lnTo>
                  <a:lnTo>
                    <a:pt x="9230" y="0"/>
                  </a:lnTo>
                  <a:close/>
                </a:path>
              </a:pathLst>
            </a:custGeom>
            <a:solidFill>
              <a:srgbClr val="FF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6"/>
            <p:cNvSpPr/>
            <p:nvPr/>
          </p:nvSpPr>
          <p:spPr>
            <a:xfrm flipH="1">
              <a:off x="3112685" y="4231053"/>
              <a:ext cx="408519" cy="111569"/>
            </a:xfrm>
            <a:custGeom>
              <a:rect b="b" l="l" r="r" t="t"/>
              <a:pathLst>
                <a:path extrusionOk="0" h="789" w="2889">
                  <a:moveTo>
                    <a:pt x="0" y="0"/>
                  </a:moveTo>
                  <a:lnTo>
                    <a:pt x="0" y="789"/>
                  </a:lnTo>
                  <a:lnTo>
                    <a:pt x="2888" y="789"/>
                  </a:lnTo>
                  <a:lnTo>
                    <a:pt x="288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6"/>
            <p:cNvSpPr/>
            <p:nvPr/>
          </p:nvSpPr>
          <p:spPr>
            <a:xfrm flipH="1">
              <a:off x="3316450" y="4231053"/>
              <a:ext cx="204754" cy="111569"/>
            </a:xfrm>
            <a:custGeom>
              <a:rect b="b" l="l" r="r" t="t"/>
              <a:pathLst>
                <a:path extrusionOk="0" h="789" w="1448">
                  <a:moveTo>
                    <a:pt x="0" y="0"/>
                  </a:moveTo>
                  <a:lnTo>
                    <a:pt x="0" y="789"/>
                  </a:lnTo>
                  <a:lnTo>
                    <a:pt x="1448" y="789"/>
                  </a:lnTo>
                  <a:lnTo>
                    <a:pt x="144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6"/>
            <p:cNvSpPr/>
            <p:nvPr/>
          </p:nvSpPr>
          <p:spPr>
            <a:xfrm flipH="1">
              <a:off x="3112685" y="4231053"/>
              <a:ext cx="408519" cy="24180"/>
            </a:xfrm>
            <a:custGeom>
              <a:rect b="b" l="l" r="r" t="t"/>
              <a:pathLst>
                <a:path extrusionOk="0" h="171" w="2889">
                  <a:moveTo>
                    <a:pt x="0" y="0"/>
                  </a:moveTo>
                  <a:lnTo>
                    <a:pt x="0" y="170"/>
                  </a:lnTo>
                  <a:lnTo>
                    <a:pt x="2888" y="170"/>
                  </a:lnTo>
                  <a:lnTo>
                    <a:pt x="2888"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6"/>
            <p:cNvSpPr/>
            <p:nvPr/>
          </p:nvSpPr>
          <p:spPr>
            <a:xfrm flipH="1">
              <a:off x="4037197" y="4179158"/>
              <a:ext cx="400883" cy="216350"/>
            </a:xfrm>
            <a:custGeom>
              <a:rect b="b" l="l" r="r" t="t"/>
              <a:pathLst>
                <a:path extrusionOk="0" h="1530" w="2835">
                  <a:moveTo>
                    <a:pt x="1" y="0"/>
                  </a:moveTo>
                  <a:lnTo>
                    <a:pt x="1" y="1530"/>
                  </a:lnTo>
                  <a:lnTo>
                    <a:pt x="2835" y="1530"/>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6"/>
            <p:cNvSpPr/>
            <p:nvPr/>
          </p:nvSpPr>
          <p:spPr>
            <a:xfrm flipH="1">
              <a:off x="4237002" y="4179158"/>
              <a:ext cx="201078" cy="216350"/>
            </a:xfrm>
            <a:custGeom>
              <a:rect b="b" l="l" r="r" t="t"/>
              <a:pathLst>
                <a:path extrusionOk="0" h="1530" w="1422">
                  <a:moveTo>
                    <a:pt x="1" y="0"/>
                  </a:moveTo>
                  <a:lnTo>
                    <a:pt x="1" y="1530"/>
                  </a:lnTo>
                  <a:lnTo>
                    <a:pt x="1421" y="1530"/>
                  </a:lnTo>
                  <a:lnTo>
                    <a:pt x="1421"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6"/>
            <p:cNvSpPr/>
            <p:nvPr/>
          </p:nvSpPr>
          <p:spPr>
            <a:xfrm flipH="1">
              <a:off x="4037197" y="4179158"/>
              <a:ext cx="400883" cy="39593"/>
            </a:xfrm>
            <a:custGeom>
              <a:rect b="b" l="l" r="r" t="t"/>
              <a:pathLst>
                <a:path extrusionOk="0" h="280" w="2835">
                  <a:moveTo>
                    <a:pt x="1" y="0"/>
                  </a:moveTo>
                  <a:lnTo>
                    <a:pt x="1" y="279"/>
                  </a:lnTo>
                  <a:lnTo>
                    <a:pt x="2835" y="279"/>
                  </a:lnTo>
                  <a:lnTo>
                    <a:pt x="283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6"/>
            <p:cNvSpPr/>
            <p:nvPr/>
          </p:nvSpPr>
          <p:spPr>
            <a:xfrm flipH="1">
              <a:off x="4578214" y="4179158"/>
              <a:ext cx="139425" cy="216350"/>
            </a:xfrm>
            <a:custGeom>
              <a:rect b="b" l="l" r="r" t="t"/>
              <a:pathLst>
                <a:path extrusionOk="0" h="1530" w="986">
                  <a:moveTo>
                    <a:pt x="0" y="0"/>
                  </a:moveTo>
                  <a:lnTo>
                    <a:pt x="0" y="1530"/>
                  </a:lnTo>
                  <a:lnTo>
                    <a:pt x="985" y="153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6"/>
            <p:cNvSpPr/>
            <p:nvPr/>
          </p:nvSpPr>
          <p:spPr>
            <a:xfrm flipH="1">
              <a:off x="4650331" y="4179158"/>
              <a:ext cx="67309" cy="216350"/>
            </a:xfrm>
            <a:custGeom>
              <a:rect b="b" l="l" r="r" t="t"/>
              <a:pathLst>
                <a:path extrusionOk="0" h="1530" w="476">
                  <a:moveTo>
                    <a:pt x="0" y="0"/>
                  </a:moveTo>
                  <a:lnTo>
                    <a:pt x="0" y="1530"/>
                  </a:lnTo>
                  <a:lnTo>
                    <a:pt x="476" y="1530"/>
                  </a:lnTo>
                  <a:lnTo>
                    <a:pt x="476"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6"/>
            <p:cNvSpPr/>
            <p:nvPr/>
          </p:nvSpPr>
          <p:spPr>
            <a:xfrm flipH="1">
              <a:off x="4578214" y="4179158"/>
              <a:ext cx="139425" cy="24180"/>
            </a:xfrm>
            <a:custGeom>
              <a:rect b="b" l="l" r="r" t="t"/>
              <a:pathLst>
                <a:path extrusionOk="0" h="171" w="986">
                  <a:moveTo>
                    <a:pt x="0" y="0"/>
                  </a:moveTo>
                  <a:lnTo>
                    <a:pt x="0" y="170"/>
                  </a:lnTo>
                  <a:lnTo>
                    <a:pt x="985" y="170"/>
                  </a:lnTo>
                  <a:lnTo>
                    <a:pt x="98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6"/>
            <p:cNvSpPr/>
            <p:nvPr/>
          </p:nvSpPr>
          <p:spPr>
            <a:xfrm flipH="1">
              <a:off x="6199434" y="4251274"/>
              <a:ext cx="276871" cy="72117"/>
            </a:xfrm>
            <a:custGeom>
              <a:rect b="b" l="l" r="r" t="t"/>
              <a:pathLst>
                <a:path extrusionOk="0" h="510" w="1958">
                  <a:moveTo>
                    <a:pt x="0" y="0"/>
                  </a:moveTo>
                  <a:lnTo>
                    <a:pt x="0" y="510"/>
                  </a:lnTo>
                  <a:lnTo>
                    <a:pt x="1958" y="510"/>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6"/>
            <p:cNvSpPr/>
            <p:nvPr/>
          </p:nvSpPr>
          <p:spPr>
            <a:xfrm flipH="1">
              <a:off x="6339708" y="4251274"/>
              <a:ext cx="136597" cy="72117"/>
            </a:xfrm>
            <a:custGeom>
              <a:rect b="b" l="l" r="r" t="t"/>
              <a:pathLst>
                <a:path extrusionOk="0" h="510" w="966">
                  <a:moveTo>
                    <a:pt x="0" y="0"/>
                  </a:moveTo>
                  <a:lnTo>
                    <a:pt x="0" y="510"/>
                  </a:lnTo>
                  <a:lnTo>
                    <a:pt x="965" y="510"/>
                  </a:lnTo>
                  <a:lnTo>
                    <a:pt x="965"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6"/>
            <p:cNvSpPr/>
            <p:nvPr/>
          </p:nvSpPr>
          <p:spPr>
            <a:xfrm flipH="1">
              <a:off x="6199434" y="4251274"/>
              <a:ext cx="276871" cy="11595"/>
            </a:xfrm>
            <a:custGeom>
              <a:rect b="b" l="l" r="r" t="t"/>
              <a:pathLst>
                <a:path extrusionOk="0" h="82" w="1958">
                  <a:moveTo>
                    <a:pt x="0" y="0"/>
                  </a:moveTo>
                  <a:lnTo>
                    <a:pt x="0" y="82"/>
                  </a:lnTo>
                  <a:lnTo>
                    <a:pt x="1958" y="82"/>
                  </a:lnTo>
                  <a:lnTo>
                    <a:pt x="195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6"/>
            <p:cNvSpPr/>
            <p:nvPr/>
          </p:nvSpPr>
          <p:spPr>
            <a:xfrm flipH="1">
              <a:off x="6892324" y="4251274"/>
              <a:ext cx="312364" cy="72117"/>
            </a:xfrm>
            <a:custGeom>
              <a:rect b="b" l="l" r="r" t="t"/>
              <a:pathLst>
                <a:path extrusionOk="0" h="510" w="2209">
                  <a:moveTo>
                    <a:pt x="0" y="0"/>
                  </a:moveTo>
                  <a:lnTo>
                    <a:pt x="0" y="510"/>
                  </a:lnTo>
                  <a:lnTo>
                    <a:pt x="2209" y="510"/>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6"/>
            <p:cNvSpPr/>
            <p:nvPr/>
          </p:nvSpPr>
          <p:spPr>
            <a:xfrm flipH="1">
              <a:off x="7048010" y="4251274"/>
              <a:ext cx="156677" cy="72117"/>
            </a:xfrm>
            <a:custGeom>
              <a:rect b="b" l="l" r="r" t="t"/>
              <a:pathLst>
                <a:path extrusionOk="0" h="510" w="1108">
                  <a:moveTo>
                    <a:pt x="0" y="0"/>
                  </a:moveTo>
                  <a:lnTo>
                    <a:pt x="0" y="510"/>
                  </a:lnTo>
                  <a:lnTo>
                    <a:pt x="1108" y="510"/>
                  </a:lnTo>
                  <a:lnTo>
                    <a:pt x="1108"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6"/>
            <p:cNvSpPr/>
            <p:nvPr/>
          </p:nvSpPr>
          <p:spPr>
            <a:xfrm flipH="1">
              <a:off x="6892324" y="4251274"/>
              <a:ext cx="312364" cy="15413"/>
            </a:xfrm>
            <a:custGeom>
              <a:rect b="b" l="l" r="r" t="t"/>
              <a:pathLst>
                <a:path extrusionOk="0" h="109" w="2209">
                  <a:moveTo>
                    <a:pt x="0" y="0"/>
                  </a:moveTo>
                  <a:lnTo>
                    <a:pt x="0" y="109"/>
                  </a:lnTo>
                  <a:lnTo>
                    <a:pt x="2209" y="109"/>
                  </a:lnTo>
                  <a:lnTo>
                    <a:pt x="2209" y="0"/>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6"/>
            <p:cNvSpPr/>
            <p:nvPr/>
          </p:nvSpPr>
          <p:spPr>
            <a:xfrm flipH="1">
              <a:off x="1834656" y="3982180"/>
              <a:ext cx="92337" cy="88520"/>
            </a:xfrm>
            <a:custGeom>
              <a:rect b="b" l="l" r="r" t="t"/>
              <a:pathLst>
                <a:path extrusionOk="0" h="626" w="653">
                  <a:moveTo>
                    <a:pt x="340" y="0"/>
                  </a:moveTo>
                  <a:cubicBezTo>
                    <a:pt x="143" y="0"/>
                    <a:pt x="1" y="143"/>
                    <a:pt x="1" y="313"/>
                  </a:cubicBezTo>
                  <a:cubicBezTo>
                    <a:pt x="1" y="483"/>
                    <a:pt x="143" y="626"/>
                    <a:pt x="340" y="626"/>
                  </a:cubicBezTo>
                  <a:cubicBezTo>
                    <a:pt x="510" y="626"/>
                    <a:pt x="653" y="483"/>
                    <a:pt x="653" y="313"/>
                  </a:cubicBezTo>
                  <a:cubicBezTo>
                    <a:pt x="653" y="143"/>
                    <a:pt x="510" y="0"/>
                    <a:pt x="340" y="0"/>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6"/>
            <p:cNvSpPr/>
            <p:nvPr/>
          </p:nvSpPr>
          <p:spPr>
            <a:xfrm flipH="1">
              <a:off x="1850917" y="3998442"/>
              <a:ext cx="55855" cy="55996"/>
            </a:xfrm>
            <a:custGeom>
              <a:rect b="b" l="l" r="r" t="t"/>
              <a:pathLst>
                <a:path extrusionOk="0" h="396" w="395">
                  <a:moveTo>
                    <a:pt x="197" y="1"/>
                  </a:moveTo>
                  <a:cubicBezTo>
                    <a:pt x="82" y="1"/>
                    <a:pt x="0" y="89"/>
                    <a:pt x="0" y="198"/>
                  </a:cubicBezTo>
                  <a:cubicBezTo>
                    <a:pt x="0" y="313"/>
                    <a:pt x="82" y="395"/>
                    <a:pt x="197" y="395"/>
                  </a:cubicBezTo>
                  <a:cubicBezTo>
                    <a:pt x="279" y="395"/>
                    <a:pt x="394" y="313"/>
                    <a:pt x="394" y="198"/>
                  </a:cubicBezTo>
                  <a:cubicBezTo>
                    <a:pt x="394" y="89"/>
                    <a:pt x="279" y="1"/>
                    <a:pt x="197" y="1"/>
                  </a:cubicBez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6"/>
            <p:cNvSpPr/>
            <p:nvPr/>
          </p:nvSpPr>
          <p:spPr>
            <a:xfrm flipH="1">
              <a:off x="5302781" y="3098116"/>
              <a:ext cx="556570" cy="39452"/>
            </a:xfrm>
            <a:custGeom>
              <a:rect b="b" l="l" r="r" t="t"/>
              <a:pathLst>
                <a:path extrusionOk="0" h="279" w="3936">
                  <a:moveTo>
                    <a:pt x="313" y="0"/>
                  </a:moveTo>
                  <a:lnTo>
                    <a:pt x="0" y="279"/>
                  </a:lnTo>
                  <a:lnTo>
                    <a:pt x="3596" y="279"/>
                  </a:lnTo>
                  <a:lnTo>
                    <a:pt x="3935" y="0"/>
                  </a:lnTo>
                  <a:close/>
                </a:path>
              </a:pathLst>
            </a:custGeom>
            <a:solidFill>
              <a:srgbClr val="B0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6"/>
            <p:cNvSpPr/>
            <p:nvPr/>
          </p:nvSpPr>
          <p:spPr>
            <a:xfrm flipH="1">
              <a:off x="2824387" y="3562208"/>
              <a:ext cx="4752198" cy="152010"/>
            </a:xfrm>
            <a:custGeom>
              <a:rect b="b" l="l" r="r" t="t"/>
              <a:pathLst>
                <a:path extrusionOk="0" h="1075" w="33607">
                  <a:moveTo>
                    <a:pt x="22427" y="1"/>
                  </a:moveTo>
                  <a:lnTo>
                    <a:pt x="21604" y="796"/>
                  </a:lnTo>
                  <a:lnTo>
                    <a:pt x="252" y="796"/>
                  </a:lnTo>
                  <a:lnTo>
                    <a:pt x="0" y="1074"/>
                  </a:lnTo>
                  <a:lnTo>
                    <a:pt x="21747" y="1074"/>
                  </a:lnTo>
                  <a:lnTo>
                    <a:pt x="21774" y="1047"/>
                  </a:lnTo>
                  <a:lnTo>
                    <a:pt x="22508" y="313"/>
                  </a:lnTo>
                  <a:lnTo>
                    <a:pt x="33606" y="313"/>
                  </a:lnTo>
                  <a:lnTo>
                    <a:pt x="32247"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6"/>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10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6"/>
            <p:cNvSpPr/>
            <p:nvPr/>
          </p:nvSpPr>
          <p:spPr>
            <a:xfrm flipH="1">
              <a:off x="1610711" y="4454898"/>
              <a:ext cx="6427140" cy="156818"/>
            </a:xfrm>
            <a:custGeom>
              <a:rect b="b" l="l" r="r" t="t"/>
              <a:pathLst>
                <a:path extrusionOk="0" h="1109" w="45452">
                  <a:moveTo>
                    <a:pt x="0" y="1"/>
                  </a:moveTo>
                  <a:lnTo>
                    <a:pt x="795" y="1109"/>
                  </a:lnTo>
                  <a:lnTo>
                    <a:pt x="44486" y="1109"/>
                  </a:lnTo>
                  <a:lnTo>
                    <a:pt x="45451" y="1"/>
                  </a:lnTo>
                  <a:close/>
                </a:path>
              </a:pathLst>
            </a:custGeom>
            <a:solidFill>
              <a:srgbClr val="293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ioluminescence Style Minitheme by Slidesgo">
  <a:themeElements>
    <a:clrScheme name="Simple Light">
      <a:dk1>
        <a:srgbClr val="303E4A"/>
      </a:dk1>
      <a:lt1>
        <a:srgbClr val="FFFFFF"/>
      </a:lt1>
      <a:dk2>
        <a:srgbClr val="239098"/>
      </a:dk2>
      <a:lt2>
        <a:srgbClr val="25C3BB"/>
      </a:lt2>
      <a:accent1>
        <a:srgbClr val="2B6468"/>
      </a:accent1>
      <a:accent2>
        <a:srgbClr val="8CC9CC"/>
      </a:accent2>
      <a:accent3>
        <a:srgbClr val="D9E1E3"/>
      </a:accent3>
      <a:accent4>
        <a:srgbClr val="135F6D"/>
      </a:accent4>
      <a:accent5>
        <a:srgbClr val="0A3D42"/>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